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3"/>
  </p:notesMasterIdLst>
  <p:sldIdLst>
    <p:sldId id="277" r:id="rId3"/>
    <p:sldId id="257" r:id="rId4"/>
    <p:sldId id="259" r:id="rId5"/>
    <p:sldId id="260" r:id="rId6"/>
    <p:sldId id="262" r:id="rId7"/>
    <p:sldId id="264" r:id="rId8"/>
    <p:sldId id="265" r:id="rId9"/>
    <p:sldId id="282" r:id="rId10"/>
    <p:sldId id="266" r:id="rId11"/>
    <p:sldId id="281" r:id="rId12"/>
    <p:sldId id="267" r:id="rId13"/>
    <p:sldId id="280" r:id="rId14"/>
    <p:sldId id="269" r:id="rId15"/>
    <p:sldId id="271" r:id="rId16"/>
    <p:sldId id="273" r:id="rId17"/>
    <p:sldId id="270" r:id="rId18"/>
    <p:sldId id="272" r:id="rId19"/>
    <p:sldId id="274" r:id="rId20"/>
    <p:sldId id="283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3C1"/>
    <a:srgbClr val="80B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0"/>
    <p:restoredTop sz="85970" autoAdjust="0"/>
  </p:normalViewPr>
  <p:slideViewPr>
    <p:cSldViewPr snapToGrid="0" snapToObjects="1">
      <p:cViewPr varScale="1">
        <p:scale>
          <a:sx n="142" d="100"/>
          <a:sy n="142" d="100"/>
        </p:scale>
        <p:origin x="2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3F2E9-5FED-427E-A204-7C2201B53A14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1079D-9D7D-4619-95BD-47E77EEEE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3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90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sample size for case and control group?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1079D-9D7D-4619-95BD-47E77EEEE6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9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1079D-9D7D-4619-95BD-47E77EEEE6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7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1079D-9D7D-4619-95BD-47E77EEEE6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71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1079D-9D7D-4619-95BD-47E77EEEE6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6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1" y="928567"/>
            <a:ext cx="53967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8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8" y="38264"/>
            <a:ext cx="410132" cy="6781736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38264"/>
            <a:ext cx="2309844" cy="6781736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3" y="38264"/>
            <a:ext cx="2017555" cy="6781736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5" y="38264"/>
            <a:ext cx="2309820" cy="6781736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07471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38276"/>
            <a:ext cx="264012" cy="6781736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3" y="38276"/>
            <a:ext cx="1140783" cy="6781736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3" y="38277"/>
            <a:ext cx="994639" cy="6586909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3" y="38276"/>
            <a:ext cx="1140783" cy="6781736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80BFB7"/>
                </a:solidFill>
              </a:defRPr>
            </a:lvl1pPr>
            <a:lvl2pPr lvl="1">
              <a:buNone/>
              <a:defRPr>
                <a:solidFill>
                  <a:srgbClr val="80BFB7"/>
                </a:solidFill>
              </a:defRPr>
            </a:lvl2pPr>
            <a:lvl3pPr lvl="2">
              <a:buNone/>
              <a:defRPr>
                <a:solidFill>
                  <a:srgbClr val="80BFB7"/>
                </a:solidFill>
              </a:defRPr>
            </a:lvl3pPr>
            <a:lvl4pPr lvl="3">
              <a:buNone/>
              <a:defRPr>
                <a:solidFill>
                  <a:srgbClr val="80BFB7"/>
                </a:solidFill>
              </a:defRPr>
            </a:lvl4pPr>
            <a:lvl5pPr lvl="4">
              <a:buNone/>
              <a:defRPr>
                <a:solidFill>
                  <a:srgbClr val="80BFB7"/>
                </a:solidFill>
              </a:defRPr>
            </a:lvl5pPr>
            <a:lvl6pPr lvl="5">
              <a:buNone/>
              <a:defRPr>
                <a:solidFill>
                  <a:srgbClr val="80BFB7"/>
                </a:solidFill>
              </a:defRPr>
            </a:lvl6pPr>
            <a:lvl7pPr lvl="6">
              <a:buNone/>
              <a:defRPr>
                <a:solidFill>
                  <a:srgbClr val="80BFB7"/>
                </a:solidFill>
              </a:defRPr>
            </a:lvl7pPr>
            <a:lvl8pPr lvl="7">
              <a:buNone/>
              <a:defRPr>
                <a:solidFill>
                  <a:srgbClr val="80BFB7"/>
                </a:solidFill>
              </a:defRPr>
            </a:lvl8pPr>
            <a:lvl9pPr lvl="8">
              <a:buNone/>
              <a:defRPr>
                <a:solidFill>
                  <a:srgbClr val="80BFB7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477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1D1D1B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Shape 3507"/>
          <p:cNvGrpSpPr/>
          <p:nvPr/>
        </p:nvGrpSpPr>
        <p:grpSpPr>
          <a:xfrm>
            <a:off x="7828607" y="38264"/>
            <a:ext cx="1286904" cy="6781736"/>
            <a:chOff x="6367294" y="28698"/>
            <a:chExt cx="1286904" cy="5086302"/>
          </a:xfrm>
        </p:grpSpPr>
        <p:sp>
          <p:nvSpPr>
            <p:cNvPr id="3508" name="Shape 3508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9" name="Shape 3509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0" name="Shape 3510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1" name="Shape 3511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2" name="Shape 35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3" name="Shape 3513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4" name="Shape 3514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5" name="Shape 3515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6" name="Shape 3516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7" name="Shape 3517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8" name="Shape 3518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9" name="Shape 3519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0" name="Shape 3520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1" name="Shape 3521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2" name="Shape 352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3" name="Shape 3523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4" name="Shape 3524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5" name="Shape 3525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6" name="Shape 3526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7" name="Shape 3527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8" name="Shape 3528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9" name="Shape 3529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0" name="Shape 3530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1" name="Shape 3531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2" name="Shape 353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3" name="Shape 3533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4" name="Shape 3534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5" name="Shape 3535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6" name="Shape 3536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7" name="Shape 3537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8" name="Shape 3538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9" name="Shape 3539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0" name="Shape 3540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1" name="Shape 3541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2" name="Shape 354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3" name="Shape 3543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4" name="Shape 3544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5" name="Shape 3545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6" name="Shape 3546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7" name="Shape 3547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8" name="Shape 3548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9" name="Shape 3549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0" name="Shape 3550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1" name="Shape 3551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2" name="Shape 355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3" name="Shape 3553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4" name="Shape 3554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5" name="Shape 3555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6" name="Shape 3556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7" name="Shape 3557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8" name="Shape 3558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9" name="Shape 3559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0" name="Shape 3560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1" name="Shape 3561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2" name="Shape 356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3" name="Shape 3563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4" name="Shape 3564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5" name="Shape 3565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6" name="Shape 3566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7" name="Shape 3567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8" name="Shape 3568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9" name="Shape 3569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0" name="Shape 3570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1" name="Shape 3571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2" name="Shape 357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3" name="Shape 3573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4" name="Shape 3574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5" name="Shape 3575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6" name="Shape 3576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7" name="Shape 3577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8" name="Shape 3578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9" name="Shape 3579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0" name="Shape 3580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1" name="Shape 3581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2" name="Shape 358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3" name="Shape 3583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4" name="Shape 3584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5" name="Shape 3585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6" name="Shape 3586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7" name="Shape 3587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8" name="Shape 3588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9" name="Shape 3589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0" name="Shape 3590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1" name="Shape 3591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2" name="Shape 359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3" name="Shape 3593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4" name="Shape 3594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5" name="Shape 3595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6" name="Shape 3596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7" name="Shape 3597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8" name="Shape 3598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9" name="Shape 3599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0" name="Shape 3600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1" name="Shape 3601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2" name="Shape 360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3" name="Shape 3603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4" name="Shape 3604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5" name="Shape 3605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6" name="Shape 3606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7" name="Shape 3607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8" name="Shape 3608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9" name="Shape 3609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0" name="Shape 3610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1" name="Shape 3611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2" name="Shape 36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3" name="Shape 3613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4" name="Shape 3614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5" name="Shape 3615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6" name="Shape 3616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7" name="Shape 3617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8" name="Shape 3618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9" name="Shape 3619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0" name="Shape 3620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1" name="Shape 3621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2" name="Shape 362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3" name="Shape 3623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4" name="Shape 3624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5" name="Shape 3625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6" name="Shape 3626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7" name="Shape 3627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8" name="Shape 3628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9" name="Shape 3629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0" name="Shape 3630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1" name="Shape 3631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2" name="Shape 363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3" name="Shape 3633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4" name="Shape 3634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5" name="Shape 3635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6" name="Shape 3636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7" name="Shape 3637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8" name="Shape 3638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9" name="Shape 3639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0" name="Shape 3640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1" name="Shape 3641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2" name="Shape 364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3" name="Shape 3643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4" name="Shape 3644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5" name="Shape 3645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6" name="Shape 3646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7" name="Shape 3647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8" name="Shape 3648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9" name="Shape 3649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0" name="Shape 3650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1" name="Shape 3651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2" name="Shape 365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3" name="Shape 3653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4" name="Shape 3654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5" name="Shape 3655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6" name="Shape 3656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7" name="Shape 3657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8" name="Shape 3658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9" name="Shape 3659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0" name="Shape 3660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1" name="Shape 3661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2" name="Shape 366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3" name="Shape 3663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4" name="Shape 3664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5" name="Shape 3665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6" name="Shape 3666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7" name="Shape 3667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8" name="Shape 3668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669" name="Shape 3669"/>
          <p:cNvGrpSpPr/>
          <p:nvPr/>
        </p:nvGrpSpPr>
        <p:grpSpPr>
          <a:xfrm rot="10800000">
            <a:off x="28739" y="38264"/>
            <a:ext cx="1286904" cy="6781736"/>
            <a:chOff x="6367294" y="28698"/>
            <a:chExt cx="1286904" cy="5086302"/>
          </a:xfrm>
        </p:grpSpPr>
        <p:sp>
          <p:nvSpPr>
            <p:cNvPr id="3670" name="Shape 3670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1" name="Shape 3671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2" name="Shape 367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3" name="Shape 3673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4" name="Shape 3674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5" name="Shape 3675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6" name="Shape 3676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7" name="Shape 3677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8" name="Shape 3678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9" name="Shape 3679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0" name="Shape 3680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1" name="Shape 3681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2" name="Shape 368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3" name="Shape 3683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4" name="Shape 3684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5" name="Shape 3685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6" name="Shape 3686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7" name="Shape 3687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8" name="Shape 3688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9" name="Shape 3689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0" name="Shape 3690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1" name="Shape 3691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2" name="Shape 369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3" name="Shape 3693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4" name="Shape 3694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5" name="Shape 3695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6" name="Shape 3696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7" name="Shape 3697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8" name="Shape 3698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9" name="Shape 3699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0" name="Shape 3700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1" name="Shape 3701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2" name="Shape 370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3" name="Shape 3703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4" name="Shape 3704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5" name="Shape 3705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6" name="Shape 3706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7" name="Shape 3707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8" name="Shape 3708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09" name="Shape 3709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0" name="Shape 3710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1" name="Shape 3711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2" name="Shape 37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3" name="Shape 3713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4" name="Shape 3714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5" name="Shape 3715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6" name="Shape 3716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7" name="Shape 3717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8" name="Shape 3718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19" name="Shape 3719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0" name="Shape 3720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1" name="Shape 3721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2" name="Shape 372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3" name="Shape 3723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4" name="Shape 3724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5" name="Shape 3725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6" name="Shape 3726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7" name="Shape 3727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8" name="Shape 3728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29" name="Shape 3729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0" name="Shape 3730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1" name="Shape 3731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2" name="Shape 373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3" name="Shape 3733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4" name="Shape 3734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5" name="Shape 3735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6" name="Shape 3736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7" name="Shape 3737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8" name="Shape 3738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39" name="Shape 3739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0" name="Shape 3740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1" name="Shape 3741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2" name="Shape 374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3" name="Shape 3743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4" name="Shape 3744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5" name="Shape 3745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6" name="Shape 3746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7" name="Shape 3747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8" name="Shape 3748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49" name="Shape 3749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0" name="Shape 3750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1" name="Shape 3751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2" name="Shape 375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3" name="Shape 3753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4" name="Shape 3754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5" name="Shape 3755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6" name="Shape 3756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7" name="Shape 3757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8" name="Shape 3758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59" name="Shape 3759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0" name="Shape 3760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1" name="Shape 3761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2" name="Shape 376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3" name="Shape 3763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4" name="Shape 3764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5" name="Shape 3765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6" name="Shape 3766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7" name="Shape 3767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8" name="Shape 3768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69" name="Shape 3769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0" name="Shape 3770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1" name="Shape 3771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2" name="Shape 377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3" name="Shape 3773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4" name="Shape 3774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5" name="Shape 3775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6" name="Shape 3776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7" name="Shape 3777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8" name="Shape 3778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79" name="Shape 3779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0" name="Shape 3780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1" name="Shape 3781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2" name="Shape 378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3" name="Shape 3783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4" name="Shape 3784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5" name="Shape 3785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6" name="Shape 3786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7" name="Shape 3787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8" name="Shape 3788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89" name="Shape 3789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0" name="Shape 3790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1" name="Shape 3791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2" name="Shape 379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3" name="Shape 3793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4" name="Shape 3794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5" name="Shape 3795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6" name="Shape 3796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7" name="Shape 3797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8" name="Shape 3798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99" name="Shape 3799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0" name="Shape 3800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1" name="Shape 3801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2" name="Shape 380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3" name="Shape 3803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4" name="Shape 3804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5" name="Shape 3805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6" name="Shape 3806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7" name="Shape 3807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8" name="Shape 3808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09" name="Shape 3809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0" name="Shape 3810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1" name="Shape 3811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2" name="Shape 38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3" name="Shape 3813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4" name="Shape 3814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5" name="Shape 3815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6" name="Shape 3816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7" name="Shape 3817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8" name="Shape 3818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19" name="Shape 3819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0" name="Shape 3820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1" name="Shape 3821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2" name="Shape 382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3" name="Shape 3823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4" name="Shape 3824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5" name="Shape 3825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6" name="Shape 3826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7" name="Shape 3827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8" name="Shape 3828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29" name="Shape 3829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30" name="Shape 3830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831" name="Shape 3831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516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90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22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66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2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29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55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68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1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1" y="3838333"/>
            <a:ext cx="52689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1" y="5310740"/>
            <a:ext cx="52689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4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8" y="38264"/>
            <a:ext cx="410132" cy="6781736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38264"/>
            <a:ext cx="2309844" cy="6781736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3" y="38264"/>
            <a:ext cx="2017555" cy="6781736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5" y="38264"/>
            <a:ext cx="2309820" cy="6781736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786474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12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15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72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0B87A1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>
            <a:spLocks noGrp="1"/>
          </p:cNvSpPr>
          <p:nvPr>
            <p:ph type="body" idx="1"/>
          </p:nvPr>
        </p:nvSpPr>
        <p:spPr>
          <a:xfrm>
            <a:off x="1278575" y="986067"/>
            <a:ext cx="4281000" cy="492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4000" i="1">
                <a:solidFill>
                  <a:srgbClr val="FFFFFF"/>
                </a:solidFill>
              </a:defRPr>
            </a:lvl1pPr>
            <a:lvl2pPr marL="1219170" lvl="1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2pPr>
            <a:lvl3pPr marL="1828754" lvl="2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3pPr>
            <a:lvl4pPr marL="2438339" lvl="3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4pPr>
            <a:lvl5pPr marL="3047924" lvl="4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5pPr>
            <a:lvl6pPr marL="3657509" lvl="5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4000" i="1">
                <a:solidFill>
                  <a:srgbClr val="FFFFFF"/>
                </a:solidFill>
              </a:defRPr>
            </a:lvl6pPr>
            <a:lvl7pPr marL="4267093" lvl="6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  <a:defRPr sz="4000" i="1">
                <a:solidFill>
                  <a:srgbClr val="FFFFFF"/>
                </a:solidFill>
              </a:defRPr>
            </a:lvl7pPr>
            <a:lvl8pPr marL="4876678" lvl="7" indent="-55878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○"/>
              <a:defRPr sz="4000" i="1">
                <a:solidFill>
                  <a:srgbClr val="FFFFFF"/>
                </a:solidFill>
              </a:defRPr>
            </a:lvl8pPr>
            <a:lvl9pPr marL="5486263" lvl="8" indent="-55878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■"/>
              <a:defRPr sz="4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659925" y="552100"/>
            <a:ext cx="7524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rgbClr val="D3EBD5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6000">
              <a:solidFill>
                <a:srgbClr val="D3EBD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047" name="Shape 1047"/>
          <p:cNvGrpSpPr/>
          <p:nvPr/>
        </p:nvGrpSpPr>
        <p:grpSpPr>
          <a:xfrm rot="10800000">
            <a:off x="8705368" y="38264"/>
            <a:ext cx="410132" cy="6781736"/>
            <a:chOff x="836200" y="238125"/>
            <a:chExt cx="422425" cy="5238750"/>
          </a:xfrm>
        </p:grpSpPr>
        <p:sp>
          <p:nvSpPr>
            <p:cNvPr id="1048" name="Shape 1048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5" name="Shape 1055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Shape 1056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Shape 1057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Shape 1058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9" name="Shape 1059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Shape 1060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Shape 1061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Shape 106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Shape 106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7" name="Shape 1067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9" name="Shape 1069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0" name="Shape 1070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1" name="Shape 1071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2" name="Shape 107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3" name="Shape 107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4" name="Shape 107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5" name="Shape 1075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6" name="Shape 1076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7" name="Shape 1077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8" name="Shape 1078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9" name="Shape 1079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0" name="Shape 1080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1" name="Shape 1081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3" name="Shape 108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5" name="Shape 1085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6" name="Shape 1086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Shape 1087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Shape 1089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0" name="Shape 1090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Shape 1091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Shape 109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Shape 109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Shape 1095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Shape 1097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8" name="Shape 1098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Shape 1099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Shape 1100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Shape 1101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Shape 110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Shape 110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Shape 110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Shape 1105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Shape 1106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Shape 1108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Shape 1109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Shape 1111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Shape 111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8" name="Shape 1128"/>
          <p:cNvGrpSpPr/>
          <p:nvPr/>
        </p:nvGrpSpPr>
        <p:grpSpPr>
          <a:xfrm rot="10800000">
            <a:off x="6659535" y="38264"/>
            <a:ext cx="2309844" cy="6781736"/>
            <a:chOff x="986700" y="238125"/>
            <a:chExt cx="2379075" cy="5238750"/>
          </a:xfrm>
        </p:grpSpPr>
        <p:sp>
          <p:nvSpPr>
            <p:cNvPr id="1129" name="Shape 1129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Shape 1130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Shape 1131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Shape 113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4" name="Shape 113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5" name="Shape 1135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Shape 1136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8" name="Shape 1138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9" name="Shape 1139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0" name="Shape 1140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2" name="Shape 114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3" name="Shape 114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4" name="Shape 114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8" name="Shape 1148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Shape 1150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Shape 1151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Shape 115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Shape 115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Shape 115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Shape 1155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Shape 1156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Shape 1157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Shape 1158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Shape 1159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Shape 1160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Shape 116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Shape 116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Shape 1167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Shape 1168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Shape 1170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Shape 117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Shape 1179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Shape 1181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Shape 118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Shape 1195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Shape 1197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Shape 1198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Shape 1199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Shape 1200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Shape 120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Shape 1205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Shape 1206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Shape 1208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9" name="Shape 1209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Shape 121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Shape 1215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Shape 1217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Shape 1229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Shape 1231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Shape 1235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Shape 1236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7" name="Shape 1237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Shape 1239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Shape 1240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Shape 124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Shape 1245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Shape 1246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Shape 1247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48" name="Shape 1248"/>
          <p:cNvGrpSpPr/>
          <p:nvPr/>
        </p:nvGrpSpPr>
        <p:grpSpPr>
          <a:xfrm rot="10800000">
            <a:off x="6367293" y="38264"/>
            <a:ext cx="2017555" cy="6781736"/>
            <a:chOff x="1588750" y="238125"/>
            <a:chExt cx="2078025" cy="5238750"/>
          </a:xfrm>
        </p:grpSpPr>
        <p:sp>
          <p:nvSpPr>
            <p:cNvPr id="1249" name="Shape 1249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Shape 1251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3" name="Shape 125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Shape 125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Shape 1255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Shape 1256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Shape 1258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Shape 1259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2" name="Shape 126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Shape 126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Shape 126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Shape 1265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Shape 1266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Shape 1267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Shape 1268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Shape 1269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Shape 1270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Shape 1271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Shape 127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Shape 127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Shape 127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Shape 1275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Shape 1277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8" name="Shape 1278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9" name="Shape 1279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Shape 1280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Shape 1281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Shape 128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Shape 1288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Shape 1289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Shape 129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4" name="Shape 129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Shape 1296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8" name="Shape 1298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0" name="Shape 1300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1" name="Shape 1301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Shape 130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Shape 130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Shape 130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5" name="Shape 1305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6" name="Shape 1306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Shape 1307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Shape 1308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9" name="Shape 1309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0" name="Shape 1310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1" name="Shape 1311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Shape 131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Shape 131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Shape 131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Shape 1315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Shape 1316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7" name="Shape 1317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8" name="Shape 1318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Shape 1319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Shape 1320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Shape 1321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2" name="Shape 132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3" name="Shape 132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6" name="Shape 1326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7" name="Shape 1327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8" name="Shape 1328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9" name="Shape 1329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0" name="Shape 1330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1" name="Shape 1331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2" name="Shape 133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3" name="Shape 133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Shape 133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Shape 1335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Shape 1336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8" name="Shape 1338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9" name="Shape 1339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Shape 1340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2" name="Shape 134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3" name="Shape 134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4" name="Shape 134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Shape 1345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6" name="Shape 1346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7" name="Shape 1347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8" name="Shape 1348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9" name="Shape 1349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Shape 1351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Shape 135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Shape 135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Shape 135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5" name="Shape 1355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6" name="Shape 1356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Shape 1357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8" name="Shape 1358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9" name="Shape 1359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0" name="Shape 1360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Shape 1366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Shape 1367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Shape 1368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9" name="Shape 1369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0" name="Shape 1370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1" name="Shape 1371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2" name="Shape 137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Shape 137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4" name="Shape 137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5" name="Shape 1375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Shape 1376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Shape 1377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Shape 1378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9" name="Shape 1379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0" name="Shape 1380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1" name="Shape 1381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2" name="Shape 138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3" name="Shape 138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4" name="Shape 138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5" name="Shape 1385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6" name="Shape 1386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Shape 1387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8" name="Shape 1388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9" name="Shape 1389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0" name="Shape 1390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Shape 1391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Shape 139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3" name="Shape 139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4" name="Shape 139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8" name="Shape 1398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9" name="Shape 1399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0" name="Shape 1400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1" name="Shape 1401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2" name="Shape 140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3" name="Shape 140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4" name="Shape 140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5" name="Shape 1405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6" name="Shape 1406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7" name="Shape 1407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9" name="Shape 1409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0" name="Shape 1410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1" name="Shape 1411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2" name="Shape 141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3" name="Shape 141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4" name="Shape 141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5" name="Shape 1415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6" name="Shape 1416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7" name="Shape 1417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8" name="Shape 1418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9" name="Shape 1419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0" name="Shape 1420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2" name="Shape 142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3" name="Shape 142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4" name="Shape 142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5" name="Shape 1425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7" name="Shape 1427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8" name="Shape 1428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9" name="Shape 1429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4" name="Shape 143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6" name="Shape 1436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7" name="Shape 1437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8" name="Shape 1438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9" name="Shape 1439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2" name="Shape 144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3" name="Shape 144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4" name="Shape 144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5" name="Shape 1445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6" name="Shape 1446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8" name="Shape 1448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9" name="Shape 1449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0" name="Shape 1450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1" name="Shape 1451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2" name="Shape 145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3" name="Shape 145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4" name="Shape 145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5" name="Shape 1455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8" name="Shape 1458"/>
          <p:cNvGrpSpPr/>
          <p:nvPr/>
        </p:nvGrpSpPr>
        <p:grpSpPr>
          <a:xfrm rot="10800000">
            <a:off x="6367295" y="38264"/>
            <a:ext cx="2309820" cy="6781736"/>
            <a:chOff x="1287725" y="238125"/>
            <a:chExt cx="2379050" cy="5238750"/>
          </a:xfrm>
        </p:grpSpPr>
        <p:sp>
          <p:nvSpPr>
            <p:cNvPr id="1459" name="Shape 1459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0" name="Shape 1460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2" name="Shape 146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3" name="Shape 146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4" name="Shape 146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5" name="Shape 1465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7" name="Shape 1467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8" name="Shape 1468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9" name="Shape 1469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0" name="Shape 1470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2" name="Shape 147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3" name="Shape 147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4" name="Shape 147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Shape 1475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Shape 1476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Shape 1477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8" name="Shape 1478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9" name="Shape 1479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0" name="Shape 1480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1" name="Shape 1481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2" name="Shape 148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3" name="Shape 148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4" name="Shape 148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6" name="Shape 1486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7" name="Shape 1487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8" name="Shape 1488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62" name="Shape 1562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0200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1" y="985833"/>
            <a:ext cx="67611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1" y="2311400"/>
            <a:ext cx="6761100" cy="397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38276"/>
            <a:ext cx="264012" cy="6781736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3" y="38276"/>
            <a:ext cx="1140783" cy="6781736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3" y="38277"/>
            <a:ext cx="994639" cy="6586909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3" y="38276"/>
            <a:ext cx="1140783" cy="6781736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264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1" y="985833"/>
            <a:ext cx="67611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2350200"/>
            <a:ext cx="32424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2350200"/>
            <a:ext cx="32424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38276"/>
            <a:ext cx="264012" cy="6781736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3" y="38276"/>
            <a:ext cx="1140783" cy="6781736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3" y="38277"/>
            <a:ext cx="994639" cy="6586909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3" y="38276"/>
            <a:ext cx="1140783" cy="6781736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87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 txBox="1">
            <a:spLocks noGrp="1"/>
          </p:cNvSpPr>
          <p:nvPr>
            <p:ph type="title"/>
          </p:nvPr>
        </p:nvSpPr>
        <p:spPr>
          <a:xfrm>
            <a:off x="718301" y="985833"/>
            <a:ext cx="67611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Shape 2122"/>
          <p:cNvSpPr txBox="1">
            <a:spLocks noGrp="1"/>
          </p:cNvSpPr>
          <p:nvPr>
            <p:ph type="body" idx="1"/>
          </p:nvPr>
        </p:nvSpPr>
        <p:spPr>
          <a:xfrm>
            <a:off x="718300" y="2340633"/>
            <a:ext cx="21792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123" name="Shape 2123"/>
          <p:cNvSpPr txBox="1">
            <a:spLocks noGrp="1"/>
          </p:cNvSpPr>
          <p:nvPr>
            <p:ph type="body" idx="2"/>
          </p:nvPr>
        </p:nvSpPr>
        <p:spPr>
          <a:xfrm>
            <a:off x="3009263" y="2340633"/>
            <a:ext cx="21792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2124" name="Shape 2124"/>
          <p:cNvSpPr txBox="1">
            <a:spLocks noGrp="1"/>
          </p:cNvSpPr>
          <p:nvPr>
            <p:ph type="body" idx="3"/>
          </p:nvPr>
        </p:nvSpPr>
        <p:spPr>
          <a:xfrm>
            <a:off x="5300227" y="2340633"/>
            <a:ext cx="21792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grpSp>
        <p:nvGrpSpPr>
          <p:cNvPr id="2125" name="Shape 2125"/>
          <p:cNvGrpSpPr/>
          <p:nvPr/>
        </p:nvGrpSpPr>
        <p:grpSpPr>
          <a:xfrm rot="10800000">
            <a:off x="8851487" y="38276"/>
            <a:ext cx="264012" cy="6781736"/>
            <a:chOff x="5307800" y="238125"/>
            <a:chExt cx="271925" cy="5238750"/>
          </a:xfrm>
        </p:grpSpPr>
        <p:sp>
          <p:nvSpPr>
            <p:cNvPr id="2126" name="Shape 212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7" name="Shape 212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8" name="Shape 212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9" name="Shape 212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0" name="Shape 213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1" name="Shape 213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5" name="Shape 213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6" name="Shape 213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7" name="Shape 213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8" name="Shape 213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0" name="Shape 214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1" name="Shape 214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2" name="Shape 214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4" name="Shape 214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6" name="Shape 214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7" name="Shape 214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8" name="Shape 214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0" name="Shape 215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2" name="Shape 215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3" name="Shape 215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4" name="Shape 215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5" name="Shape 215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6" name="Shape 215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7" name="Shape 215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8" name="Shape 215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9" name="Shape 215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0" name="Shape 216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1" name="Shape 216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2" name="Shape 216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8" name="Shape 216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0" name="Shape 217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1" name="Shape 217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2" name="Shape 217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3" name="Shape 217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4" name="Shape 217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5" name="Shape 217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6" name="Shape 217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7" name="Shape 217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8" name="Shape 217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9" name="Shape 217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0" name="Shape 218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1" name="Shape 218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2" name="Shape 218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83" name="Shape 2183"/>
          <p:cNvGrpSpPr/>
          <p:nvPr/>
        </p:nvGrpSpPr>
        <p:grpSpPr>
          <a:xfrm rot="10800000">
            <a:off x="7828573" y="38276"/>
            <a:ext cx="1140783" cy="6781736"/>
            <a:chOff x="5458325" y="238125"/>
            <a:chExt cx="1174975" cy="5238750"/>
          </a:xfrm>
        </p:grpSpPr>
        <p:sp>
          <p:nvSpPr>
            <p:cNvPr id="2184" name="Shape 218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5" name="Shape 218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7" name="Shape 218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9" name="Shape 218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2" name="Shape 219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3" name="Shape 219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6" name="Shape 219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7" name="Shape 219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8" name="Shape 219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9" name="Shape 219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0" name="Shape 220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1" name="Shape 220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4" name="Shape 220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5" name="Shape 220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6" name="Shape 220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7" name="Shape 220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9" name="Shape 220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4" name="Shape 221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5" name="Shape 221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8" name="Shape 221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9" name="Shape 221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1" name="Shape 222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2" name="Shape 222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3" name="Shape 222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6" name="Shape 222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7" name="Shape 222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8" name="Shape 222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9" name="Shape 222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1" name="Shape 223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2" name="Shape 223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4" name="Shape 223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5" name="Shape 223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6" name="Shape 223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7" name="Shape 223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8" name="Shape 223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9" name="Shape 223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0" name="Shape 224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1" name="Shape 224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2" name="Shape 224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3" name="Shape 224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4" name="Shape 224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5" name="Shape 224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46" name="Shape 2246"/>
          <p:cNvGrpSpPr/>
          <p:nvPr/>
        </p:nvGrpSpPr>
        <p:grpSpPr>
          <a:xfrm rot="10800000">
            <a:off x="7682453" y="38277"/>
            <a:ext cx="994639" cy="6586909"/>
            <a:chOff x="5759350" y="388625"/>
            <a:chExt cx="1024450" cy="5088250"/>
          </a:xfrm>
        </p:grpSpPr>
        <p:sp>
          <p:nvSpPr>
            <p:cNvPr id="2247" name="Shape 224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8" name="Shape 224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9" name="Shape 224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0" name="Shape 225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1" name="Shape 225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2" name="Shape 225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4" name="Shape 225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6" name="Shape 225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7" name="Shape 225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8" name="Shape 225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9" name="Shape 225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0" name="Shape 226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1" name="Shape 226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2" name="Shape 226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3" name="Shape 226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4" name="Shape 226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5" name="Shape 226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6" name="Shape 226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7" name="Shape 226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8" name="Shape 226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9" name="Shape 226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0" name="Shape 227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1" name="Shape 227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2" name="Shape 227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3" name="Shape 227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6" name="Shape 227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8" name="Shape 227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0" name="Shape 228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1" name="Shape 228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2" name="Shape 228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3" name="Shape 228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4" name="Shape 228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5" name="Shape 228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6" name="Shape 228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7" name="Shape 228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8" name="Shape 228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9" name="Shape 228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0" name="Shape 229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1" name="Shape 229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2" name="Shape 229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3" name="Shape 229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4" name="Shape 229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5" name="Shape 229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6" name="Shape 229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7" name="Shape 229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8" name="Shape 229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0" name="Shape 230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2" name="Shape 230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3" name="Shape 230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4" name="Shape 230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5" name="Shape 230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6" name="Shape 230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7" name="Shape 230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9" name="Shape 230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0" name="Shape 23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1" name="Shape 23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3" name="Shape 231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4" name="Shape 231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5" name="Shape 231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6" name="Shape 231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0" name="Shape 232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1" name="Shape 232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2" name="Shape 232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3" name="Shape 232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4" name="Shape 232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5" name="Shape 232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6" name="Shape 232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7" name="Shape 232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8" name="Shape 232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9" name="Shape 232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0" name="Shape 233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2" name="Shape 233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3" name="Shape 233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4" name="Shape 233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5" name="Shape 233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6" name="Shape 233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7" name="Shape 233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8" name="Shape 233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9" name="Shape 233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0" name="Shape 234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1" name="Shape 234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2" name="Shape 234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3" name="Shape 234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5" name="Shape 234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7" name="Shape 234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48" name="Shape 2348"/>
          <p:cNvGrpSpPr/>
          <p:nvPr/>
        </p:nvGrpSpPr>
        <p:grpSpPr>
          <a:xfrm rot="10800000">
            <a:off x="7682453" y="38276"/>
            <a:ext cx="1140783" cy="6781736"/>
            <a:chOff x="5608825" y="238125"/>
            <a:chExt cx="1174975" cy="5238750"/>
          </a:xfrm>
        </p:grpSpPr>
        <p:sp>
          <p:nvSpPr>
            <p:cNvPr id="2349" name="Shape 234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0" name="Shape 235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1" name="Shape 235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2" name="Shape 235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4" name="Shape 235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5" name="Shape 235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7" name="Shape 235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8" name="Shape 235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9" name="Shape 235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0" name="Shape 236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1" name="Shape 236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2" name="Shape 236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3" name="Shape 236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4" name="Shape 236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5" name="Shape 236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6" name="Shape 236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7" name="Shape 236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8" name="Shape 236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9" name="Shape 236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0" name="Shape 237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1" name="Shape 237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2" name="Shape 237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3" name="Shape 237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4" name="Shape 237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5" name="Shape 237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7" name="Shape 237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9" name="Shape 237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0" name="Shape 238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1" name="Shape 238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2" name="Shape 238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3" name="Shape 238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4" name="Shape 238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5" name="Shape 238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6" name="Shape 238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7" name="Shape 238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8" name="Shape 238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9" name="Shape 238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0" name="Shape 239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1" name="Shape 239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3" name="Shape 239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4" name="Shape 239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5" name="Shape 239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6" name="Shape 239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7" name="Shape 239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8" name="Shape 239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99" name="Shape 2399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5293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1" y="985833"/>
            <a:ext cx="67611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38276"/>
            <a:ext cx="264012" cy="6781736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3" y="38276"/>
            <a:ext cx="1140783" cy="6781736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3" y="38277"/>
            <a:ext cx="994639" cy="6586909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3" y="38276"/>
            <a:ext cx="1140783" cy="6781736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4197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>
            <a:spLocks noGrp="1"/>
          </p:cNvSpPr>
          <p:nvPr>
            <p:ph type="body" idx="1"/>
          </p:nvPr>
        </p:nvSpPr>
        <p:spPr>
          <a:xfrm>
            <a:off x="624926" y="5570267"/>
            <a:ext cx="67593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grpSp>
        <p:nvGrpSpPr>
          <p:cNvPr id="2679" name="Shape 2679"/>
          <p:cNvGrpSpPr/>
          <p:nvPr/>
        </p:nvGrpSpPr>
        <p:grpSpPr>
          <a:xfrm rot="10800000">
            <a:off x="8851487" y="38276"/>
            <a:ext cx="264012" cy="6781736"/>
            <a:chOff x="5307800" y="238125"/>
            <a:chExt cx="271925" cy="5238750"/>
          </a:xfrm>
        </p:grpSpPr>
        <p:sp>
          <p:nvSpPr>
            <p:cNvPr id="2680" name="Shape 268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1" name="Shape 268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3" name="Shape 2683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4" name="Shape 2684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5" name="Shape 268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6" name="Shape 268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7" name="Shape 268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8" name="Shape 268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9" name="Shape 268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0" name="Shape 269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1" name="Shape 269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2" name="Shape 2692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3" name="Shape 2693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5" name="Shape 269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8" name="Shape 269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9" name="Shape 269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2" name="Shape 2702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3" name="Shape 2703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4" name="Shape 2704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5" name="Shape 270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6" name="Shape 270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7" name="Shape 270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0" name="Shape 27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1" name="Shape 27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2" name="Shape 2712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3" name="Shape 2713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5" name="Shape 271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6" name="Shape 271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7" name="Shape 271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8" name="Shape 271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9" name="Shape 271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0" name="Shape 272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1" name="Shape 272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2" name="Shape 2722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3" name="Shape 2723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4" name="Shape 2724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5" name="Shape 272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6" name="Shape 272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7" name="Shape 272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8" name="Shape 272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9" name="Shape 272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0" name="Shape 273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1" name="Shape 273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2" name="Shape 2732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3" name="Shape 2733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4" name="Shape 2734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5" name="Shape 273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6" name="Shape 273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737" name="Shape 2737"/>
          <p:cNvGrpSpPr/>
          <p:nvPr/>
        </p:nvGrpSpPr>
        <p:grpSpPr>
          <a:xfrm rot="10800000">
            <a:off x="7828573" y="38276"/>
            <a:ext cx="1140783" cy="6781736"/>
            <a:chOff x="5458325" y="238125"/>
            <a:chExt cx="1174975" cy="5238750"/>
          </a:xfrm>
        </p:grpSpPr>
        <p:sp>
          <p:nvSpPr>
            <p:cNvPr id="2738" name="Shape 273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9" name="Shape 273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0" name="Shape 274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1" name="Shape 274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2" name="Shape 2742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3" name="Shape 2743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4" name="Shape 2744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5" name="Shape 274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6" name="Shape 274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8" name="Shape 274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1" name="Shape 275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2" name="Shape 2752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5" name="Shape 275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6" name="Shape 275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7" name="Shape 275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8" name="Shape 275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9" name="Shape 275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0" name="Shape 276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3" name="Shape 2763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4" name="Shape 2764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5" name="Shape 276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6" name="Shape 276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7" name="Shape 276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8" name="Shape 276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9" name="Shape 276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0" name="Shape 277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1" name="Shape 277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2" name="Shape 2772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3" name="Shape 2773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4" name="Shape 2774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5" name="Shape 277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6" name="Shape 277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7" name="Shape 277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8" name="Shape 277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0" name="Shape 278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3" name="Shape 2783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4" name="Shape 2784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7" name="Shape 278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8" name="Shape 278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9" name="Shape 278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0" name="Shape 279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1" name="Shape 279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2" name="Shape 2792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5" name="Shape 279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6" name="Shape 279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7" name="Shape 279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8" name="Shape 279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9" name="Shape 279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00" name="Shape 2800"/>
          <p:cNvGrpSpPr/>
          <p:nvPr/>
        </p:nvGrpSpPr>
        <p:grpSpPr>
          <a:xfrm rot="10800000">
            <a:off x="7682453" y="38277"/>
            <a:ext cx="994639" cy="6586909"/>
            <a:chOff x="5759350" y="388625"/>
            <a:chExt cx="1024450" cy="5088250"/>
          </a:xfrm>
        </p:grpSpPr>
        <p:sp>
          <p:nvSpPr>
            <p:cNvPr id="2801" name="Shape 280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2" name="Shape 2802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3" name="Shape 2803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4" name="Shape 2804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5" name="Shape 280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6" name="Shape 280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7" name="Shape 280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8" name="Shape 280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9" name="Shape 280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0" name="Shape 28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1" name="Shape 28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2" name="Shape 2812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3" name="Shape 2813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4" name="Shape 2814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5" name="Shape 281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6" name="Shape 281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7" name="Shape 281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8" name="Shape 281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9" name="Shape 281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0" name="Shape 282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1" name="Shape 282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2" name="Shape 2822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3" name="Shape 2823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4" name="Shape 2824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5" name="Shape 282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6" name="Shape 282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7" name="Shape 282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9" name="Shape 282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0" name="Shape 283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1" name="Shape 283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2" name="Shape 2832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3" name="Shape 2833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4" name="Shape 2834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5" name="Shape 283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6" name="Shape 283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7" name="Shape 283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8" name="Shape 283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9" name="Shape 283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0" name="Shape 284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1" name="Shape 284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2" name="Shape 2842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3" name="Shape 2843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4" name="Shape 2844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5" name="Shape 284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6" name="Shape 284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7" name="Shape 284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8" name="Shape 284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9" name="Shape 284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0" name="Shape 285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1" name="Shape 285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2" name="Shape 2852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3" name="Shape 2853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4" name="Shape 2854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5" name="Shape 285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6" name="Shape 285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7" name="Shape 285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8" name="Shape 285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59" name="Shape 285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0" name="Shape 286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2" name="Shape 2862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3" name="Shape 2863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4" name="Shape 2864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5" name="Shape 286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6" name="Shape 286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7" name="Shape 286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8" name="Shape 286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69" name="Shape 286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0" name="Shape 287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1" name="Shape 287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3" name="Shape 2873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4" name="Shape 2874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5" name="Shape 287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6" name="Shape 287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7" name="Shape 287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8" name="Shape 287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9" name="Shape 287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0" name="Shape 288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1" name="Shape 288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2" name="Shape 2882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3" name="Shape 2883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4" name="Shape 2884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6" name="Shape 288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8" name="Shape 288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9" name="Shape 288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0" name="Shape 289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1" name="Shape 289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2" name="Shape 2892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3" name="Shape 2893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4" name="Shape 2894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5" name="Shape 289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6" name="Shape 289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7" name="Shape 289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8" name="Shape 289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9" name="Shape 289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0" name="Shape 290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1" name="Shape 290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02" name="Shape 2902"/>
          <p:cNvGrpSpPr/>
          <p:nvPr/>
        </p:nvGrpSpPr>
        <p:grpSpPr>
          <a:xfrm rot="10800000">
            <a:off x="7682453" y="38276"/>
            <a:ext cx="1140783" cy="6781736"/>
            <a:chOff x="5608825" y="238125"/>
            <a:chExt cx="1174975" cy="5238750"/>
          </a:xfrm>
        </p:grpSpPr>
        <p:sp>
          <p:nvSpPr>
            <p:cNvPr id="2903" name="Shape 2903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4" name="Shape 2904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5" name="Shape 290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6" name="Shape 290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7" name="Shape 290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8" name="Shape 290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9" name="Shape 290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0" name="Shape 29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1" name="Shape 29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2" name="Shape 2912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3" name="Shape 2913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4" name="Shape 2914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5" name="Shape 291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6" name="Shape 291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7" name="Shape 291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8" name="Shape 291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9" name="Shape 291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0" name="Shape 292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1" name="Shape 292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2" name="Shape 2922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3" name="Shape 2923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4" name="Shape 2924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5" name="Shape 292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6" name="Shape 292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7" name="Shape 292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8" name="Shape 292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9" name="Shape 292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0" name="Shape 293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1" name="Shape 293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2" name="Shape 2932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3" name="Shape 2933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4" name="Shape 2934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5" name="Shape 293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6" name="Shape 293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7" name="Shape 293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8" name="Shape 293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9" name="Shape 293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0" name="Shape 294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1" name="Shape 294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2" name="Shape 2942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3" name="Shape 2943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4" name="Shape 2944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5" name="Shape 294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6" name="Shape 294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7" name="Shape 294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8" name="Shape 294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9" name="Shape 294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0" name="Shape 295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1" name="Shape 295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2" name="Shape 2952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53" name="Shape 2953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141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38276"/>
            <a:ext cx="264012" cy="6781736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3" y="38276"/>
            <a:ext cx="1140783" cy="6781736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3" y="38277"/>
            <a:ext cx="994639" cy="6586909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3" y="38276"/>
            <a:ext cx="1140783" cy="6781736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3983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1" y="985833"/>
            <a:ext cx="67611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1" y="2311400"/>
            <a:ext cx="6761100" cy="39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2" y="629360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97550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9B450-AC6F-5D48-8808-FAF65C5346DC}" type="datetimeFigureOut">
              <a:rPr lang="en-US" smtClean="0"/>
              <a:t>5/9/18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44830-42E0-334E-8129-B538C64B5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4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343338" y="602746"/>
            <a:ext cx="6204607" cy="251882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200" dirty="0"/>
              <a:t>Single Cell Sequencing for the stem cells subjected to radiation</a:t>
            </a:r>
            <a:endParaRPr sz="4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D943B-07B7-42F1-8DC9-1FB68DCC5C62}"/>
              </a:ext>
            </a:extLst>
          </p:cNvPr>
          <p:cNvSpPr txBox="1"/>
          <p:nvPr/>
        </p:nvSpPr>
        <p:spPr>
          <a:xfrm>
            <a:off x="240030" y="3846787"/>
            <a:ext cx="5562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0BFB7"/>
                </a:solidFill>
              </a:rPr>
              <a:t>Lei Xu</a:t>
            </a:r>
          </a:p>
          <a:p>
            <a:r>
              <a:rPr lang="en-US" sz="2000" dirty="0">
                <a:solidFill>
                  <a:srgbClr val="80BFB7"/>
                </a:solidFill>
              </a:rPr>
              <a:t>Introduction to New Technologies in Data Science</a:t>
            </a:r>
          </a:p>
          <a:p>
            <a:r>
              <a:rPr lang="en-US" sz="2000" dirty="0">
                <a:solidFill>
                  <a:srgbClr val="80BFB7"/>
                </a:solidFill>
              </a:rPr>
              <a:t>May 2018</a:t>
            </a:r>
          </a:p>
        </p:txBody>
      </p:sp>
    </p:spTree>
    <p:extLst>
      <p:ext uri="{BB962C8B-B14F-4D97-AF65-F5344CB8AC3E}">
        <p14:creationId xmlns:p14="http://schemas.microsoft.com/office/powerpoint/2010/main" val="116576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0B6F-87BA-4312-BAF2-3B219655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Heatmap of the top 10 genes in each cluster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52A2DB-DCD2-4537-8E67-EFF04CBB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563C1"/>
                </a:solidFill>
              </a:rPr>
              <a:t>cells_to_plot</a:t>
            </a:r>
            <a:r>
              <a:rPr lang="en-US" dirty="0">
                <a:solidFill>
                  <a:srgbClr val="0563C1"/>
                </a:solidFill>
              </a:rPr>
              <a:t>&lt;- </a:t>
            </a:r>
            <a:r>
              <a:rPr lang="en-US" dirty="0" err="1">
                <a:solidFill>
                  <a:srgbClr val="0563C1"/>
                </a:solidFill>
              </a:rPr>
              <a:t>order_cell_by_clusters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testdata</a:t>
            </a:r>
            <a:r>
              <a:rPr lang="en-US" dirty="0">
                <a:solidFill>
                  <a:srgbClr val="0563C1"/>
                </a:solidFill>
              </a:rPr>
              <a:t>, </a:t>
            </a:r>
            <a:r>
              <a:rPr lang="en-US" dirty="0" err="1">
                <a:solidFill>
                  <a:srgbClr val="0563C1"/>
                </a:solidFill>
              </a:rPr>
              <a:t>cluster_results$Cluster</a:t>
            </a:r>
            <a:r>
              <a:rPr lang="en-US" dirty="0">
                <a:solidFill>
                  <a:srgbClr val="0563C1"/>
                </a:solidFill>
              </a:rPr>
              <a:t>)</a:t>
            </a:r>
          </a:p>
          <a:p>
            <a:r>
              <a:rPr lang="en-US" dirty="0" err="1">
                <a:solidFill>
                  <a:srgbClr val="0563C1"/>
                </a:solidFill>
              </a:rPr>
              <a:t>prioritized_genes</a:t>
            </a:r>
            <a:r>
              <a:rPr lang="en-US" dirty="0">
                <a:solidFill>
                  <a:srgbClr val="0563C1"/>
                </a:solidFill>
              </a:rPr>
              <a:t>&lt;- </a:t>
            </a:r>
            <a:r>
              <a:rPr lang="en-US" dirty="0" err="1">
                <a:solidFill>
                  <a:srgbClr val="0563C1"/>
                </a:solidFill>
              </a:rPr>
              <a:t>prioritize_top_genes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testdata</a:t>
            </a:r>
            <a:r>
              <a:rPr lang="en-US" dirty="0">
                <a:solidFill>
                  <a:srgbClr val="0563C1"/>
                </a:solidFill>
              </a:rPr>
              <a:t>, </a:t>
            </a:r>
            <a:r>
              <a:rPr lang="en-US" dirty="0" err="1">
                <a:solidFill>
                  <a:srgbClr val="0563C1"/>
                </a:solidFill>
              </a:rPr>
              <a:t>cluster_results$Cluster</a:t>
            </a:r>
            <a:r>
              <a:rPr lang="en-US" dirty="0">
                <a:solidFill>
                  <a:srgbClr val="0563C1"/>
                </a:solidFill>
              </a:rPr>
              <a:t>, "</a:t>
            </a:r>
            <a:r>
              <a:rPr lang="en-US" dirty="0" err="1">
                <a:solidFill>
                  <a:srgbClr val="0563C1"/>
                </a:solidFill>
              </a:rPr>
              <a:t>sseq</a:t>
            </a:r>
            <a:r>
              <a:rPr lang="en-US" dirty="0">
                <a:solidFill>
                  <a:srgbClr val="0563C1"/>
                </a:solidFill>
              </a:rPr>
              <a:t>", </a:t>
            </a:r>
            <a:r>
              <a:rPr lang="en-US" dirty="0" err="1">
                <a:solidFill>
                  <a:srgbClr val="0563C1"/>
                </a:solidFill>
              </a:rPr>
              <a:t>min_mean</a:t>
            </a:r>
            <a:r>
              <a:rPr lang="en-US" dirty="0">
                <a:solidFill>
                  <a:srgbClr val="0563C1"/>
                </a:solidFill>
              </a:rPr>
              <a:t> = 0.5)</a:t>
            </a:r>
          </a:p>
          <a:p>
            <a:r>
              <a:rPr lang="en-US" dirty="0" err="1">
                <a:solidFill>
                  <a:srgbClr val="0563C1"/>
                </a:solidFill>
              </a:rPr>
              <a:t>gbm_pheatmap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log_gene_bc_matrix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testdata</a:t>
            </a:r>
            <a:r>
              <a:rPr lang="en-US" dirty="0">
                <a:solidFill>
                  <a:srgbClr val="0563C1"/>
                </a:solidFill>
              </a:rPr>
              <a:t>), </a:t>
            </a:r>
            <a:r>
              <a:rPr lang="en-US" dirty="0" err="1">
                <a:solidFill>
                  <a:srgbClr val="0563C1"/>
                </a:solidFill>
              </a:rPr>
              <a:t>prioritized_genes</a:t>
            </a:r>
            <a:r>
              <a:rPr lang="en-US" dirty="0">
                <a:solidFill>
                  <a:srgbClr val="0563C1"/>
                </a:solidFill>
              </a:rPr>
              <a:t>, </a:t>
            </a:r>
            <a:r>
              <a:rPr lang="en-US" dirty="0" err="1">
                <a:solidFill>
                  <a:srgbClr val="0563C1"/>
                </a:solidFill>
              </a:rPr>
              <a:t>cells_to_plot</a:t>
            </a:r>
            <a:r>
              <a:rPr lang="en-US" dirty="0">
                <a:solidFill>
                  <a:srgbClr val="0563C1"/>
                </a:solidFill>
              </a:rPr>
              <a:t>, </a:t>
            </a:r>
            <a:r>
              <a:rPr lang="en-US" dirty="0" err="1">
                <a:solidFill>
                  <a:srgbClr val="0563C1"/>
                </a:solidFill>
              </a:rPr>
              <a:t>n_genes</a:t>
            </a:r>
            <a:r>
              <a:rPr lang="en-US" dirty="0">
                <a:solidFill>
                  <a:srgbClr val="0563C1"/>
                </a:solidFill>
              </a:rPr>
              <a:t> = 10, </a:t>
            </a:r>
            <a:r>
              <a:rPr lang="en-US" dirty="0" err="1">
                <a:solidFill>
                  <a:srgbClr val="0563C1"/>
                </a:solidFill>
              </a:rPr>
              <a:t>colour</a:t>
            </a:r>
            <a:r>
              <a:rPr lang="en-US" dirty="0">
                <a:solidFill>
                  <a:srgbClr val="0563C1"/>
                </a:solidFill>
              </a:rPr>
              <a:t> = </a:t>
            </a:r>
            <a:r>
              <a:rPr lang="en-US" dirty="0" err="1">
                <a:solidFill>
                  <a:srgbClr val="0563C1"/>
                </a:solidFill>
              </a:rPr>
              <a:t>example_col</a:t>
            </a:r>
            <a:r>
              <a:rPr lang="en-US" dirty="0">
                <a:solidFill>
                  <a:srgbClr val="0563C1"/>
                </a:solidFill>
              </a:rPr>
              <a:t>, limits = c(-1,2))</a:t>
            </a:r>
          </a:p>
        </p:txBody>
      </p:sp>
    </p:spTree>
    <p:extLst>
      <p:ext uri="{BB962C8B-B14F-4D97-AF65-F5344CB8AC3E}">
        <p14:creationId xmlns:p14="http://schemas.microsoft.com/office/powerpoint/2010/main" val="33693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B3C8-F959-8C43-8863-37CC022B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dirty="0" err="1"/>
              <a:t>Heatmap</a:t>
            </a:r>
            <a:r>
              <a:rPr lang="en-US" sz="4200" b="1" dirty="0"/>
              <a:t> of the top 10 genes in each cluster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6988F-8691-4486-A45A-4F101D6A7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918" y="1690689"/>
            <a:ext cx="7397646" cy="49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64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0C9E49-B057-42A5-B171-EF66FDD26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cluster_top_gene</a:t>
            </a:r>
            <a:r>
              <a:rPr lang="en-US" dirty="0">
                <a:solidFill>
                  <a:srgbClr val="0563C1"/>
                </a:solidFill>
              </a:rPr>
              <a:t>&lt;-</a:t>
            </a:r>
            <a:r>
              <a:rPr lang="en-US" dirty="0" err="1">
                <a:solidFill>
                  <a:srgbClr val="0563C1"/>
                </a:solidFill>
              </a:rPr>
              <a:t>read.table</a:t>
            </a:r>
            <a:r>
              <a:rPr lang="en-US" dirty="0">
                <a:solidFill>
                  <a:srgbClr val="0563C1"/>
                </a:solidFill>
              </a:rPr>
              <a:t>("Cluster_1_symbol.tsv")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cluster_top_gene</a:t>
            </a:r>
            <a:r>
              <a:rPr lang="en-US" dirty="0">
                <a:solidFill>
                  <a:srgbClr val="0563C1"/>
                </a:solidFill>
              </a:rPr>
              <a:t>&lt;-sort(c(</a:t>
            </a:r>
            <a:r>
              <a:rPr lang="en-US" dirty="0" err="1">
                <a:solidFill>
                  <a:srgbClr val="0563C1"/>
                </a:solidFill>
              </a:rPr>
              <a:t>as.character</a:t>
            </a:r>
            <a:r>
              <a:rPr lang="en-US" dirty="0">
                <a:solidFill>
                  <a:srgbClr val="0563C1"/>
                </a:solidFill>
              </a:rPr>
              <a:t>(cluster_top_gene$V1)))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visualize_gene_markers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testdata</a:t>
            </a:r>
            <a:r>
              <a:rPr lang="en-US" dirty="0">
                <a:solidFill>
                  <a:srgbClr val="0563C1"/>
                </a:solidFill>
              </a:rPr>
              <a:t>, </a:t>
            </a:r>
            <a:r>
              <a:rPr lang="en-US" dirty="0" err="1">
                <a:solidFill>
                  <a:srgbClr val="0563C1"/>
                </a:solidFill>
              </a:rPr>
              <a:t>cluster_top_gene</a:t>
            </a:r>
            <a:r>
              <a:rPr lang="en-US" dirty="0">
                <a:solidFill>
                  <a:srgbClr val="0563C1"/>
                </a:solidFill>
              </a:rPr>
              <a:t>[12:23], </a:t>
            </a:r>
            <a:r>
              <a:rPr lang="en-US" dirty="0" err="1">
                <a:solidFill>
                  <a:srgbClr val="0563C1"/>
                </a:solidFill>
              </a:rPr>
              <a:t>tsne_test</a:t>
            </a:r>
            <a:r>
              <a:rPr lang="en-US" dirty="0">
                <a:solidFill>
                  <a:srgbClr val="0563C1"/>
                </a:solidFill>
              </a:rPr>
              <a:t>[c("TSNE.1", "TSNE.2")], limits = c(0,2.5),title = "cluster1")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12147E-4B5C-4CBA-91DF-A1DE8F39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cell type of the clusters</a:t>
            </a:r>
          </a:p>
        </p:txBody>
      </p:sp>
    </p:spTree>
    <p:extLst>
      <p:ext uri="{BB962C8B-B14F-4D97-AF65-F5344CB8AC3E}">
        <p14:creationId xmlns:p14="http://schemas.microsoft.com/office/powerpoint/2010/main" val="2669455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C2AE-2FE9-FA45-8A10-05DB5B6A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cell type of the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28C4A-69D3-C543-85D1-48E7944E0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67" y="1506672"/>
            <a:ext cx="7716688" cy="49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8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FDF8-4C52-6A45-BFB7-1564FC40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the cell type of cluster1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7B707-6B49-3447-A148-310A34273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29353"/>
            <a:ext cx="7772400" cy="3271433"/>
          </a:xfrm>
        </p:spPr>
      </p:pic>
    </p:spTree>
    <p:extLst>
      <p:ext uri="{BB962C8B-B14F-4D97-AF65-F5344CB8AC3E}">
        <p14:creationId xmlns:p14="http://schemas.microsoft.com/office/powerpoint/2010/main" val="1049822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6D8B-D2DF-9B49-A59B-1E72E551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Multipul</a:t>
            </a:r>
            <a:r>
              <a:rPr lang="en-US" dirty="0"/>
              <a:t> samples pipeline—get the 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84F98-9D75-5549-95A9-086F212A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Creat</a:t>
            </a:r>
            <a:r>
              <a:rPr lang="en-US" dirty="0"/>
              <a:t> the swarm file</a:t>
            </a:r>
          </a:p>
          <a:p>
            <a:r>
              <a:rPr lang="en-US" dirty="0">
                <a:solidFill>
                  <a:srgbClr val="0563C1"/>
                </a:solidFill>
              </a:rPr>
              <a:t>Nano </a:t>
            </a:r>
            <a:r>
              <a:rPr lang="en-US" dirty="0" err="1">
                <a:solidFill>
                  <a:srgbClr val="0563C1"/>
                </a:solidFill>
              </a:rPr>
              <a:t>scRNA_Seq.swarm</a:t>
            </a:r>
            <a:endParaRPr lang="en-US" dirty="0">
              <a:solidFill>
                <a:srgbClr val="0563C1"/>
              </a:solidFill>
            </a:endParaRPr>
          </a:p>
          <a:p>
            <a:r>
              <a:rPr lang="en-US" dirty="0">
                <a:solidFill>
                  <a:srgbClr val="0563C1"/>
                </a:solidFill>
              </a:rPr>
              <a:t>#!/bin/bash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</a:t>
            </a:r>
            <a:r>
              <a:rPr lang="en-US" dirty="0" err="1">
                <a:solidFill>
                  <a:srgbClr val="0563C1"/>
                </a:solidFill>
              </a:rPr>
              <a:t>mkfastq</a:t>
            </a:r>
            <a:r>
              <a:rPr lang="en-US" dirty="0">
                <a:solidFill>
                  <a:srgbClr val="0563C1"/>
                </a:solidFill>
              </a:rPr>
              <a:t> --run=/data/xul8/180425_NS500391_0200_AH53G3BGX5 --</a:t>
            </a:r>
            <a:r>
              <a:rPr lang="en-US" dirty="0" err="1">
                <a:solidFill>
                  <a:srgbClr val="0563C1"/>
                </a:solidFill>
              </a:rPr>
              <a:t>samplesheet</a:t>
            </a:r>
            <a:r>
              <a:rPr lang="en-US" dirty="0">
                <a:solidFill>
                  <a:srgbClr val="0563C1"/>
                </a:solidFill>
              </a:rPr>
              <a:t>=AH53G3BGX5_4_lgrGFP.csv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</a:t>
            </a:r>
            <a:r>
              <a:rPr lang="en-US" dirty="0" err="1">
                <a:solidFill>
                  <a:srgbClr val="0563C1"/>
                </a:solidFill>
              </a:rPr>
              <a:t>mkfastq</a:t>
            </a:r>
            <a:r>
              <a:rPr lang="en-US" dirty="0">
                <a:solidFill>
                  <a:srgbClr val="0563C1"/>
                </a:solidFill>
              </a:rPr>
              <a:t> --run=/data/xul8/180425_NB501402_0117_AH55KNBGX5 --</a:t>
            </a:r>
            <a:r>
              <a:rPr lang="en-US" dirty="0" err="1">
                <a:solidFill>
                  <a:srgbClr val="0563C1"/>
                </a:solidFill>
              </a:rPr>
              <a:t>samplesheet</a:t>
            </a:r>
            <a:r>
              <a:rPr lang="en-US" dirty="0">
                <a:solidFill>
                  <a:srgbClr val="0563C1"/>
                </a:solidFill>
              </a:rPr>
              <a:t>=AH55KNBGX5_5_lgr5GFP.csv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#Run the swarm file</a:t>
            </a:r>
          </a:p>
          <a:p>
            <a:pPr marL="0" indent="0">
              <a:buNone/>
            </a:pPr>
            <a:r>
              <a:rPr lang="en-US" dirty="0">
                <a:solidFill>
                  <a:srgbClr val="0563C1"/>
                </a:solidFill>
              </a:rPr>
              <a:t>swarm -f </a:t>
            </a:r>
            <a:r>
              <a:rPr lang="en-US" dirty="0" err="1">
                <a:solidFill>
                  <a:srgbClr val="0563C1"/>
                </a:solidFill>
              </a:rPr>
              <a:t>scRNA_Seq.swarm</a:t>
            </a:r>
            <a:r>
              <a:rPr lang="en-US" dirty="0">
                <a:solidFill>
                  <a:srgbClr val="0563C1"/>
                </a:solidFill>
              </a:rPr>
              <a:t> --time 1-12:00:00 -g 50 -t 10 --module bcl2fastq/2.20.0,cellranger/2.1.1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474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B905-F5BA-7947-8488-7055E119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4F0748-ED90-8F48-A8CD-5EA015EA1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60" y="223556"/>
            <a:ext cx="8921578" cy="6349909"/>
          </a:xfrm>
        </p:spPr>
      </p:pic>
    </p:spTree>
    <p:extLst>
      <p:ext uri="{BB962C8B-B14F-4D97-AF65-F5344CB8AC3E}">
        <p14:creationId xmlns:p14="http://schemas.microsoft.com/office/powerpoint/2010/main" val="182188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81AA-40BE-1A4D-B3FA-B8E679EE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C08EB-A3B3-9E42-BD4D-897AC7568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877" y="120190"/>
            <a:ext cx="7512907" cy="6622202"/>
          </a:xfrm>
        </p:spPr>
      </p:pic>
    </p:spTree>
    <p:extLst>
      <p:ext uri="{BB962C8B-B14F-4D97-AF65-F5344CB8AC3E}">
        <p14:creationId xmlns:p14="http://schemas.microsoft.com/office/powerpoint/2010/main" val="295428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F0CC-9B5A-8E40-B670-92DAB591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Multiple samples pipeline—get the gene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6346D-9D63-B94F-8336-D7A227CF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83" y="1690688"/>
            <a:ext cx="8271642" cy="5004401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Creat</a:t>
            </a:r>
            <a:r>
              <a:rPr lang="en-US" dirty="0"/>
              <a:t> the swarm file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>
                <a:solidFill>
                  <a:srgbClr val="0563C1"/>
                </a:solidFill>
              </a:rPr>
              <a:t>nano</a:t>
            </a:r>
            <a:r>
              <a:rPr lang="en-US" dirty="0">
                <a:solidFill>
                  <a:srgbClr val="0563C1"/>
                </a:solidFill>
              </a:rPr>
              <a:t>  </a:t>
            </a:r>
            <a:r>
              <a:rPr lang="en-US" dirty="0" err="1">
                <a:solidFill>
                  <a:srgbClr val="0563C1"/>
                </a:solidFill>
              </a:rPr>
              <a:t>scRNA_Seq_counts.swarm</a:t>
            </a:r>
            <a:endParaRPr lang="en-US" dirty="0">
              <a:solidFill>
                <a:srgbClr val="0563C1"/>
              </a:solidFill>
            </a:endParaRPr>
          </a:p>
          <a:p>
            <a:r>
              <a:rPr lang="en-US" dirty="0">
                <a:solidFill>
                  <a:srgbClr val="0563C1"/>
                </a:solidFill>
              </a:rPr>
              <a:t>#!/bin/bash</a:t>
            </a:r>
            <a:br>
              <a:rPr lang="en-US" dirty="0">
                <a:solidFill>
                  <a:srgbClr val="0563C1"/>
                </a:solidFill>
              </a:rPr>
            </a:br>
            <a:endParaRPr lang="en-US" dirty="0">
              <a:solidFill>
                <a:srgbClr val="0563C1"/>
              </a:solidFill>
            </a:endParaRP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lgr5_Con1 --sample lgr5GFP_Con1 --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H53G3BGX5/outs/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--transcriptome=$CELLRANGER_REF/mm10 --indices=SI-GA-E1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lgr5_Con4 --sample lgr5GFP_Con4 --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H53G3BGX5/outs/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--transcriptome=$CELLRANGER_REF/mm10 --indices=SI-GA-F1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lgr5_Gamma2 --sample lgr5GFP_Gamma2 --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H53G3BGX5/outs/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--transcriptome=$CELLRANGER_REF/mm10 --indices=SI-GA-G1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lgr5_Gamma3 --sample lgr5GFP_Gamma3 --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H53G3BGX5/outs/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--transcriptome=$CELLRANGER_REF/mm10 --indices=SI-GA-H1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lgr5_Con2 --sample lgr5GFP_Con2 --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H55KNBGX5/outs/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--transcriptome=$CELLRANGER_REF/mm10 --indices=SI-GA-A2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lgr5_Con3 --sample lgr5GFP_Con3 --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H55KNBGX5/outs/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--transcriptome=$CELLRANGER_REF/mm10 --indices=SI-GA-B2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lgr5_Gamma1 --sample lgr5GFP_Gamma1 --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H55KNBGX5/outs/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--transcriptome=$CELLRANGER_REF/mm10 --indices=SI-GA-C2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lgr5_Gamma4 --sample lgr5GFP_Gamma4 --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H55KNBGX5/outs/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--transcriptome=$CELLRANGER_REF/mm10 --indices=SI-GA-D2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lgr5_Gamma5 --sample lgr5GFP_Gamma5 --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H55KNBGX5/outs/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--transcriptome=$CELLRANGER_REF/mm10 --indices=SI-GA-E2</a:t>
            </a:r>
          </a:p>
          <a:p>
            <a:pPr marL="0" indent="0">
              <a:buNone/>
            </a:pPr>
            <a:r>
              <a:rPr lang="en-US" dirty="0"/>
              <a:t># run the swarm file</a:t>
            </a:r>
          </a:p>
          <a:p>
            <a:r>
              <a:rPr lang="en-US" dirty="0">
                <a:solidFill>
                  <a:srgbClr val="0563C1"/>
                </a:solidFill>
              </a:rPr>
              <a:t>swarm -f </a:t>
            </a:r>
            <a:r>
              <a:rPr lang="en-US" dirty="0" err="1">
                <a:solidFill>
                  <a:srgbClr val="0563C1"/>
                </a:solidFill>
              </a:rPr>
              <a:t>scRNA_Seq_counts.swarm</a:t>
            </a:r>
            <a:r>
              <a:rPr lang="en-US" dirty="0">
                <a:solidFill>
                  <a:srgbClr val="0563C1"/>
                </a:solidFill>
              </a:rPr>
              <a:t> --time 1-12:00:00 -g 50 -t 10 --module bcl2fastq/2.20.0,cellranger/2.1.1</a:t>
            </a:r>
          </a:p>
        </p:txBody>
      </p:sp>
    </p:spTree>
    <p:extLst>
      <p:ext uri="{BB962C8B-B14F-4D97-AF65-F5344CB8AC3E}">
        <p14:creationId xmlns:p14="http://schemas.microsoft.com/office/powerpoint/2010/main" val="2585691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B467-5F9A-5948-A5D9-84106119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E116-C0C4-EB4E-90F1-F84F38C38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the multi samples</a:t>
            </a:r>
          </a:p>
          <a:p>
            <a:r>
              <a:rPr lang="en-US" dirty="0"/>
              <a:t>Modify the experiment </a:t>
            </a:r>
            <a:r>
              <a:rPr lang="en-US" dirty="0" err="1"/>
              <a:t>protocal</a:t>
            </a:r>
            <a:endParaRPr lang="en-US" dirty="0"/>
          </a:p>
          <a:p>
            <a:r>
              <a:rPr lang="en-US" dirty="0"/>
              <a:t>Find the related genes during the cell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967889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1" name="Group 80">
            <a:extLst>
              <a:ext uri="{FF2B5EF4-FFF2-40B4-BE49-F238E27FC236}">
                <a16:creationId xmlns:a16="http://schemas.microsoft.com/office/drawing/2014/main" id="{ADAD3D0D-FB30-1340-91C9-51946D86863C}"/>
              </a:ext>
            </a:extLst>
          </p:cNvPr>
          <p:cNvGrpSpPr>
            <a:grpSpLocks/>
          </p:cNvGrpSpPr>
          <p:nvPr/>
        </p:nvGrpSpPr>
        <p:grpSpPr bwMode="auto">
          <a:xfrm>
            <a:off x="367885" y="1268385"/>
            <a:ext cx="7874960" cy="3278646"/>
            <a:chOff x="194667" y="2200189"/>
            <a:chExt cx="11148636" cy="4074120"/>
          </a:xfrm>
        </p:grpSpPr>
        <p:grpSp>
          <p:nvGrpSpPr>
            <p:cNvPr id="87043" name="Group 3">
              <a:extLst>
                <a:ext uri="{FF2B5EF4-FFF2-40B4-BE49-F238E27FC236}">
                  <a16:creationId xmlns:a16="http://schemas.microsoft.com/office/drawing/2014/main" id="{0CEB5131-96E1-2C4F-BC4D-2F3668065F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667" y="2200189"/>
              <a:ext cx="11148636" cy="4074120"/>
              <a:chOff x="23821064" y="13069206"/>
              <a:chExt cx="15580040" cy="4399765"/>
            </a:xfrm>
          </p:grpSpPr>
          <p:grpSp>
            <p:nvGrpSpPr>
              <p:cNvPr id="87045" name="Group 4">
                <a:extLst>
                  <a:ext uri="{FF2B5EF4-FFF2-40B4-BE49-F238E27FC236}">
                    <a16:creationId xmlns:a16="http://schemas.microsoft.com/office/drawing/2014/main" id="{D67F6298-FD7A-9F41-A3D6-82D3C31DD7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821064" y="13069206"/>
                <a:ext cx="15580040" cy="4399765"/>
                <a:chOff x="1741045" y="11903713"/>
                <a:chExt cx="15580040" cy="4399765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4F480842-A6E5-A348-AAC2-5C9FA3079569}"/>
                    </a:ext>
                  </a:extLst>
                </p:cNvPr>
                <p:cNvGrpSpPr/>
                <p:nvPr/>
              </p:nvGrpSpPr>
              <p:grpSpPr>
                <a:xfrm>
                  <a:off x="5205179" y="13716981"/>
                  <a:ext cx="2042789" cy="652534"/>
                  <a:chOff x="3709852" y="8250041"/>
                  <a:chExt cx="9562011" cy="4264176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13B7F5BC-F064-B542-A85B-D395B4BE432C}"/>
                      </a:ext>
                    </a:extLst>
                  </p:cNvPr>
                  <p:cNvGrpSpPr/>
                  <p:nvPr/>
                </p:nvGrpSpPr>
                <p:grpSpPr>
                  <a:xfrm>
                    <a:off x="3709852" y="8250041"/>
                    <a:ext cx="9562011" cy="4264176"/>
                    <a:chOff x="3709851" y="8250040"/>
                    <a:chExt cx="5840999" cy="1425255"/>
                  </a:xfrm>
                  <a:grpFill/>
                </p:grpSpPr>
                <p:sp>
                  <p:nvSpPr>
                    <p:cNvPr id="37" name="Freeform 36">
                      <a:extLst>
                        <a:ext uri="{FF2B5EF4-FFF2-40B4-BE49-F238E27FC236}">
                          <a16:creationId xmlns:a16="http://schemas.microsoft.com/office/drawing/2014/main" id="{C2EEA71B-E2FF-774C-AD2C-95EB1CA86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5808" y="8250040"/>
                      <a:ext cx="3455042" cy="1425255"/>
                    </a:xfrm>
                    <a:custGeom>
                      <a:avLst/>
                      <a:gdLst>
                        <a:gd name="connsiteX0" fmla="*/ 5001177 w 6613913"/>
                        <a:gd name="connsiteY0" fmla="*/ 1820234 h 1956246"/>
                        <a:gd name="connsiteX1" fmla="*/ 559805 w 6613913"/>
                        <a:gd name="connsiteY1" fmla="*/ 1846359 h 1956246"/>
                        <a:gd name="connsiteX2" fmla="*/ 89542 w 6613913"/>
                        <a:gd name="connsiteY2" fmla="*/ 853582 h 1956246"/>
                        <a:gd name="connsiteX3" fmla="*/ 794937 w 6613913"/>
                        <a:gd name="connsiteY3" fmla="*/ 331068 h 1956246"/>
                        <a:gd name="connsiteX4" fmla="*/ 1265199 w 6613913"/>
                        <a:gd name="connsiteY4" fmla="*/ 122062 h 1956246"/>
                        <a:gd name="connsiteX5" fmla="*/ 2832742 w 6613913"/>
                        <a:gd name="connsiteY5" fmla="*/ 17559 h 1956246"/>
                        <a:gd name="connsiteX6" fmla="*/ 4008399 w 6613913"/>
                        <a:gd name="connsiteY6" fmla="*/ 487822 h 1956246"/>
                        <a:gd name="connsiteX7" fmla="*/ 4374159 w 6613913"/>
                        <a:gd name="connsiteY7" fmla="*/ 775205 h 1956246"/>
                        <a:gd name="connsiteX8" fmla="*/ 4687668 w 6613913"/>
                        <a:gd name="connsiteY8" fmla="*/ 1010337 h 1956246"/>
                        <a:gd name="connsiteX9" fmla="*/ 5236308 w 6613913"/>
                        <a:gd name="connsiteY9" fmla="*/ 853582 h 1956246"/>
                        <a:gd name="connsiteX10" fmla="*/ 5654319 w 6613913"/>
                        <a:gd name="connsiteY10" fmla="*/ 513948 h 1956246"/>
                        <a:gd name="connsiteX11" fmla="*/ 5837199 w 6613913"/>
                        <a:gd name="connsiteY11" fmla="*/ 540074 h 1956246"/>
                        <a:gd name="connsiteX12" fmla="*/ 6202959 w 6613913"/>
                        <a:gd name="connsiteY12" fmla="*/ 749079 h 1956246"/>
                        <a:gd name="connsiteX13" fmla="*/ 6411965 w 6613913"/>
                        <a:gd name="connsiteY13" fmla="*/ 1036462 h 1956246"/>
                        <a:gd name="connsiteX14" fmla="*/ 6568719 w 6613913"/>
                        <a:gd name="connsiteY14" fmla="*/ 1323845 h 1956246"/>
                        <a:gd name="connsiteX15" fmla="*/ 5549817 w 6613913"/>
                        <a:gd name="connsiteY15" fmla="*/ 1062588 h 1956246"/>
                        <a:gd name="connsiteX16" fmla="*/ 5236308 w 6613913"/>
                        <a:gd name="connsiteY16" fmla="*/ 1349971 h 1956246"/>
                        <a:gd name="connsiteX17" fmla="*/ 4896674 w 6613913"/>
                        <a:gd name="connsiteY17" fmla="*/ 1689605 h 1956246"/>
                        <a:gd name="connsiteX18" fmla="*/ 4687668 w 6613913"/>
                        <a:gd name="connsiteY18" fmla="*/ 1950862 h 1956246"/>
                        <a:gd name="connsiteX19" fmla="*/ 4739919 w 6613913"/>
                        <a:gd name="connsiteY19" fmla="*/ 1872485 h 1956246"/>
                        <a:gd name="connsiteX0" fmla="*/ 5001177 w 6608657"/>
                        <a:gd name="connsiteY0" fmla="*/ 1820234 h 1956246"/>
                        <a:gd name="connsiteX1" fmla="*/ 559805 w 6608657"/>
                        <a:gd name="connsiteY1" fmla="*/ 1846359 h 1956246"/>
                        <a:gd name="connsiteX2" fmla="*/ 89542 w 6608657"/>
                        <a:gd name="connsiteY2" fmla="*/ 853582 h 1956246"/>
                        <a:gd name="connsiteX3" fmla="*/ 794937 w 6608657"/>
                        <a:gd name="connsiteY3" fmla="*/ 331068 h 1956246"/>
                        <a:gd name="connsiteX4" fmla="*/ 1265199 w 6608657"/>
                        <a:gd name="connsiteY4" fmla="*/ 122062 h 1956246"/>
                        <a:gd name="connsiteX5" fmla="*/ 2832742 w 6608657"/>
                        <a:gd name="connsiteY5" fmla="*/ 17559 h 1956246"/>
                        <a:gd name="connsiteX6" fmla="*/ 4008399 w 6608657"/>
                        <a:gd name="connsiteY6" fmla="*/ 487822 h 1956246"/>
                        <a:gd name="connsiteX7" fmla="*/ 4374159 w 6608657"/>
                        <a:gd name="connsiteY7" fmla="*/ 775205 h 1956246"/>
                        <a:gd name="connsiteX8" fmla="*/ 4687668 w 6608657"/>
                        <a:gd name="connsiteY8" fmla="*/ 1010337 h 1956246"/>
                        <a:gd name="connsiteX9" fmla="*/ 5236308 w 6608657"/>
                        <a:gd name="connsiteY9" fmla="*/ 853582 h 1956246"/>
                        <a:gd name="connsiteX10" fmla="*/ 5654319 w 6608657"/>
                        <a:gd name="connsiteY10" fmla="*/ 513948 h 1956246"/>
                        <a:gd name="connsiteX11" fmla="*/ 5837199 w 6608657"/>
                        <a:gd name="connsiteY11" fmla="*/ 540074 h 1956246"/>
                        <a:gd name="connsiteX12" fmla="*/ 6202959 w 6608657"/>
                        <a:gd name="connsiteY12" fmla="*/ 749079 h 1956246"/>
                        <a:gd name="connsiteX13" fmla="*/ 6411965 w 6608657"/>
                        <a:gd name="connsiteY13" fmla="*/ 1036462 h 1956246"/>
                        <a:gd name="connsiteX14" fmla="*/ 6568719 w 6608657"/>
                        <a:gd name="connsiteY14" fmla="*/ 1323845 h 1956246"/>
                        <a:gd name="connsiteX15" fmla="*/ 5628194 w 6608657"/>
                        <a:gd name="connsiteY15" fmla="*/ 1402222 h 1956246"/>
                        <a:gd name="connsiteX16" fmla="*/ 5236308 w 6608657"/>
                        <a:gd name="connsiteY16" fmla="*/ 1349971 h 1956246"/>
                        <a:gd name="connsiteX17" fmla="*/ 4896674 w 6608657"/>
                        <a:gd name="connsiteY17" fmla="*/ 1689605 h 1956246"/>
                        <a:gd name="connsiteX18" fmla="*/ 4687668 w 6608657"/>
                        <a:gd name="connsiteY18" fmla="*/ 1950862 h 1956246"/>
                        <a:gd name="connsiteX19" fmla="*/ 4739919 w 6608657"/>
                        <a:gd name="connsiteY19" fmla="*/ 1872485 h 1956246"/>
                        <a:gd name="connsiteX0" fmla="*/ 5001177 w 6608657"/>
                        <a:gd name="connsiteY0" fmla="*/ 1820234 h 1950920"/>
                        <a:gd name="connsiteX1" fmla="*/ 559805 w 6608657"/>
                        <a:gd name="connsiteY1" fmla="*/ 1846359 h 1950920"/>
                        <a:gd name="connsiteX2" fmla="*/ 89542 w 6608657"/>
                        <a:gd name="connsiteY2" fmla="*/ 853582 h 1950920"/>
                        <a:gd name="connsiteX3" fmla="*/ 794937 w 6608657"/>
                        <a:gd name="connsiteY3" fmla="*/ 331068 h 1950920"/>
                        <a:gd name="connsiteX4" fmla="*/ 1265199 w 6608657"/>
                        <a:gd name="connsiteY4" fmla="*/ 122062 h 1950920"/>
                        <a:gd name="connsiteX5" fmla="*/ 2832742 w 6608657"/>
                        <a:gd name="connsiteY5" fmla="*/ 17559 h 1950920"/>
                        <a:gd name="connsiteX6" fmla="*/ 4008399 w 6608657"/>
                        <a:gd name="connsiteY6" fmla="*/ 487822 h 1950920"/>
                        <a:gd name="connsiteX7" fmla="*/ 4374159 w 6608657"/>
                        <a:gd name="connsiteY7" fmla="*/ 775205 h 1950920"/>
                        <a:gd name="connsiteX8" fmla="*/ 4687668 w 6608657"/>
                        <a:gd name="connsiteY8" fmla="*/ 1010337 h 1950920"/>
                        <a:gd name="connsiteX9" fmla="*/ 5236308 w 6608657"/>
                        <a:gd name="connsiteY9" fmla="*/ 853582 h 1950920"/>
                        <a:gd name="connsiteX10" fmla="*/ 5654319 w 6608657"/>
                        <a:gd name="connsiteY10" fmla="*/ 513948 h 1950920"/>
                        <a:gd name="connsiteX11" fmla="*/ 5837199 w 6608657"/>
                        <a:gd name="connsiteY11" fmla="*/ 540074 h 1950920"/>
                        <a:gd name="connsiteX12" fmla="*/ 6202959 w 6608657"/>
                        <a:gd name="connsiteY12" fmla="*/ 749079 h 1950920"/>
                        <a:gd name="connsiteX13" fmla="*/ 6411965 w 6608657"/>
                        <a:gd name="connsiteY13" fmla="*/ 1036462 h 1950920"/>
                        <a:gd name="connsiteX14" fmla="*/ 6568719 w 6608657"/>
                        <a:gd name="connsiteY14" fmla="*/ 1323845 h 1950920"/>
                        <a:gd name="connsiteX15" fmla="*/ 5628194 w 6608657"/>
                        <a:gd name="connsiteY15" fmla="*/ 1402222 h 1950920"/>
                        <a:gd name="connsiteX16" fmla="*/ 5236308 w 6608657"/>
                        <a:gd name="connsiteY16" fmla="*/ 1349971 h 1950920"/>
                        <a:gd name="connsiteX17" fmla="*/ 4896674 w 6608657"/>
                        <a:gd name="connsiteY17" fmla="*/ 1689605 h 1950920"/>
                        <a:gd name="connsiteX18" fmla="*/ 4687668 w 6608657"/>
                        <a:gd name="connsiteY18" fmla="*/ 1950862 h 1950920"/>
                        <a:gd name="connsiteX19" fmla="*/ 4426410 w 6608657"/>
                        <a:gd name="connsiteY19" fmla="*/ 1715731 h 1950920"/>
                        <a:gd name="connsiteX0" fmla="*/ 5001177 w 7417347"/>
                        <a:gd name="connsiteY0" fmla="*/ 1820234 h 1950920"/>
                        <a:gd name="connsiteX1" fmla="*/ 559805 w 7417347"/>
                        <a:gd name="connsiteY1" fmla="*/ 1846359 h 1950920"/>
                        <a:gd name="connsiteX2" fmla="*/ 89542 w 7417347"/>
                        <a:gd name="connsiteY2" fmla="*/ 853582 h 1950920"/>
                        <a:gd name="connsiteX3" fmla="*/ 794937 w 7417347"/>
                        <a:gd name="connsiteY3" fmla="*/ 331068 h 1950920"/>
                        <a:gd name="connsiteX4" fmla="*/ 1265199 w 7417347"/>
                        <a:gd name="connsiteY4" fmla="*/ 122062 h 1950920"/>
                        <a:gd name="connsiteX5" fmla="*/ 2832742 w 7417347"/>
                        <a:gd name="connsiteY5" fmla="*/ 17559 h 1950920"/>
                        <a:gd name="connsiteX6" fmla="*/ 4008399 w 7417347"/>
                        <a:gd name="connsiteY6" fmla="*/ 487822 h 1950920"/>
                        <a:gd name="connsiteX7" fmla="*/ 4374159 w 7417347"/>
                        <a:gd name="connsiteY7" fmla="*/ 775205 h 1950920"/>
                        <a:gd name="connsiteX8" fmla="*/ 4687668 w 7417347"/>
                        <a:gd name="connsiteY8" fmla="*/ 1010337 h 1950920"/>
                        <a:gd name="connsiteX9" fmla="*/ 5236308 w 7417347"/>
                        <a:gd name="connsiteY9" fmla="*/ 853582 h 1950920"/>
                        <a:gd name="connsiteX10" fmla="*/ 5654319 w 7417347"/>
                        <a:gd name="connsiteY10" fmla="*/ 513948 h 1950920"/>
                        <a:gd name="connsiteX11" fmla="*/ 5837199 w 7417347"/>
                        <a:gd name="connsiteY11" fmla="*/ 540074 h 1950920"/>
                        <a:gd name="connsiteX12" fmla="*/ 6202959 w 7417347"/>
                        <a:gd name="connsiteY12" fmla="*/ 749079 h 1950920"/>
                        <a:gd name="connsiteX13" fmla="*/ 6411965 w 7417347"/>
                        <a:gd name="connsiteY13" fmla="*/ 1036462 h 1950920"/>
                        <a:gd name="connsiteX14" fmla="*/ 7404742 w 7417347"/>
                        <a:gd name="connsiteY14" fmla="*/ 1637353 h 1950920"/>
                        <a:gd name="connsiteX15" fmla="*/ 5628194 w 7417347"/>
                        <a:gd name="connsiteY15" fmla="*/ 1402222 h 1950920"/>
                        <a:gd name="connsiteX16" fmla="*/ 5236308 w 7417347"/>
                        <a:gd name="connsiteY16" fmla="*/ 1349971 h 1950920"/>
                        <a:gd name="connsiteX17" fmla="*/ 4896674 w 7417347"/>
                        <a:gd name="connsiteY17" fmla="*/ 1689605 h 1950920"/>
                        <a:gd name="connsiteX18" fmla="*/ 4687668 w 7417347"/>
                        <a:gd name="connsiteY18" fmla="*/ 1950862 h 1950920"/>
                        <a:gd name="connsiteX19" fmla="*/ 4426410 w 7417347"/>
                        <a:gd name="connsiteY19" fmla="*/ 1715731 h 1950920"/>
                        <a:gd name="connsiteX0" fmla="*/ 5001177 w 6518777"/>
                        <a:gd name="connsiteY0" fmla="*/ 1820234 h 1950920"/>
                        <a:gd name="connsiteX1" fmla="*/ 559805 w 6518777"/>
                        <a:gd name="connsiteY1" fmla="*/ 1846359 h 1950920"/>
                        <a:gd name="connsiteX2" fmla="*/ 89542 w 6518777"/>
                        <a:gd name="connsiteY2" fmla="*/ 853582 h 1950920"/>
                        <a:gd name="connsiteX3" fmla="*/ 794937 w 6518777"/>
                        <a:gd name="connsiteY3" fmla="*/ 331068 h 1950920"/>
                        <a:gd name="connsiteX4" fmla="*/ 1265199 w 6518777"/>
                        <a:gd name="connsiteY4" fmla="*/ 122062 h 1950920"/>
                        <a:gd name="connsiteX5" fmla="*/ 2832742 w 6518777"/>
                        <a:gd name="connsiteY5" fmla="*/ 17559 h 1950920"/>
                        <a:gd name="connsiteX6" fmla="*/ 4008399 w 6518777"/>
                        <a:gd name="connsiteY6" fmla="*/ 487822 h 1950920"/>
                        <a:gd name="connsiteX7" fmla="*/ 4374159 w 6518777"/>
                        <a:gd name="connsiteY7" fmla="*/ 775205 h 1950920"/>
                        <a:gd name="connsiteX8" fmla="*/ 4687668 w 6518777"/>
                        <a:gd name="connsiteY8" fmla="*/ 1010337 h 1950920"/>
                        <a:gd name="connsiteX9" fmla="*/ 5236308 w 6518777"/>
                        <a:gd name="connsiteY9" fmla="*/ 853582 h 1950920"/>
                        <a:gd name="connsiteX10" fmla="*/ 5654319 w 6518777"/>
                        <a:gd name="connsiteY10" fmla="*/ 513948 h 1950920"/>
                        <a:gd name="connsiteX11" fmla="*/ 5837199 w 6518777"/>
                        <a:gd name="connsiteY11" fmla="*/ 540074 h 1950920"/>
                        <a:gd name="connsiteX12" fmla="*/ 6202959 w 6518777"/>
                        <a:gd name="connsiteY12" fmla="*/ 749079 h 1950920"/>
                        <a:gd name="connsiteX13" fmla="*/ 6411965 w 6518777"/>
                        <a:gd name="connsiteY13" fmla="*/ 1036462 h 1950920"/>
                        <a:gd name="connsiteX14" fmla="*/ 6464216 w 6518777"/>
                        <a:gd name="connsiteY14" fmla="*/ 1558975 h 1950920"/>
                        <a:gd name="connsiteX15" fmla="*/ 5628194 w 6518777"/>
                        <a:gd name="connsiteY15" fmla="*/ 1402222 h 1950920"/>
                        <a:gd name="connsiteX16" fmla="*/ 5236308 w 6518777"/>
                        <a:gd name="connsiteY16" fmla="*/ 1349971 h 1950920"/>
                        <a:gd name="connsiteX17" fmla="*/ 4896674 w 6518777"/>
                        <a:gd name="connsiteY17" fmla="*/ 1689605 h 1950920"/>
                        <a:gd name="connsiteX18" fmla="*/ 4687668 w 6518777"/>
                        <a:gd name="connsiteY18" fmla="*/ 1950862 h 1950920"/>
                        <a:gd name="connsiteX19" fmla="*/ 4426410 w 6518777"/>
                        <a:gd name="connsiteY19" fmla="*/ 1715731 h 1950920"/>
                        <a:gd name="connsiteX0" fmla="*/ 5001177 w 6518777"/>
                        <a:gd name="connsiteY0" fmla="*/ 1820234 h 1951437"/>
                        <a:gd name="connsiteX1" fmla="*/ 559805 w 6518777"/>
                        <a:gd name="connsiteY1" fmla="*/ 1846359 h 1951437"/>
                        <a:gd name="connsiteX2" fmla="*/ 89542 w 6518777"/>
                        <a:gd name="connsiteY2" fmla="*/ 853582 h 1951437"/>
                        <a:gd name="connsiteX3" fmla="*/ 794937 w 6518777"/>
                        <a:gd name="connsiteY3" fmla="*/ 331068 h 1951437"/>
                        <a:gd name="connsiteX4" fmla="*/ 1265199 w 6518777"/>
                        <a:gd name="connsiteY4" fmla="*/ 122062 h 1951437"/>
                        <a:gd name="connsiteX5" fmla="*/ 2832742 w 6518777"/>
                        <a:gd name="connsiteY5" fmla="*/ 17559 h 1951437"/>
                        <a:gd name="connsiteX6" fmla="*/ 4008399 w 6518777"/>
                        <a:gd name="connsiteY6" fmla="*/ 487822 h 1951437"/>
                        <a:gd name="connsiteX7" fmla="*/ 4374159 w 6518777"/>
                        <a:gd name="connsiteY7" fmla="*/ 775205 h 1951437"/>
                        <a:gd name="connsiteX8" fmla="*/ 4687668 w 6518777"/>
                        <a:gd name="connsiteY8" fmla="*/ 1010337 h 1951437"/>
                        <a:gd name="connsiteX9" fmla="*/ 5236308 w 6518777"/>
                        <a:gd name="connsiteY9" fmla="*/ 853582 h 1951437"/>
                        <a:gd name="connsiteX10" fmla="*/ 5654319 w 6518777"/>
                        <a:gd name="connsiteY10" fmla="*/ 513948 h 1951437"/>
                        <a:gd name="connsiteX11" fmla="*/ 5837199 w 6518777"/>
                        <a:gd name="connsiteY11" fmla="*/ 540074 h 1951437"/>
                        <a:gd name="connsiteX12" fmla="*/ 6202959 w 6518777"/>
                        <a:gd name="connsiteY12" fmla="*/ 749079 h 1951437"/>
                        <a:gd name="connsiteX13" fmla="*/ 6411965 w 6518777"/>
                        <a:gd name="connsiteY13" fmla="*/ 1036462 h 1951437"/>
                        <a:gd name="connsiteX14" fmla="*/ 6464216 w 6518777"/>
                        <a:gd name="connsiteY14" fmla="*/ 1558975 h 1951437"/>
                        <a:gd name="connsiteX15" fmla="*/ 5628194 w 6518777"/>
                        <a:gd name="connsiteY15" fmla="*/ 1402222 h 1951437"/>
                        <a:gd name="connsiteX16" fmla="*/ 5236308 w 6518777"/>
                        <a:gd name="connsiteY16" fmla="*/ 1349971 h 1951437"/>
                        <a:gd name="connsiteX17" fmla="*/ 5027302 w 6518777"/>
                        <a:gd name="connsiteY17" fmla="*/ 1767982 h 1951437"/>
                        <a:gd name="connsiteX18" fmla="*/ 4687668 w 6518777"/>
                        <a:gd name="connsiteY18" fmla="*/ 1950862 h 1951437"/>
                        <a:gd name="connsiteX19" fmla="*/ 4426410 w 6518777"/>
                        <a:gd name="connsiteY19" fmla="*/ 1715731 h 1951437"/>
                        <a:gd name="connsiteX0" fmla="*/ 5001177 w 6518777"/>
                        <a:gd name="connsiteY0" fmla="*/ 1820234 h 1951252"/>
                        <a:gd name="connsiteX1" fmla="*/ 559805 w 6518777"/>
                        <a:gd name="connsiteY1" fmla="*/ 1846359 h 1951252"/>
                        <a:gd name="connsiteX2" fmla="*/ 89542 w 6518777"/>
                        <a:gd name="connsiteY2" fmla="*/ 853582 h 1951252"/>
                        <a:gd name="connsiteX3" fmla="*/ 794937 w 6518777"/>
                        <a:gd name="connsiteY3" fmla="*/ 331068 h 1951252"/>
                        <a:gd name="connsiteX4" fmla="*/ 1265199 w 6518777"/>
                        <a:gd name="connsiteY4" fmla="*/ 122062 h 1951252"/>
                        <a:gd name="connsiteX5" fmla="*/ 2832742 w 6518777"/>
                        <a:gd name="connsiteY5" fmla="*/ 17559 h 1951252"/>
                        <a:gd name="connsiteX6" fmla="*/ 4008399 w 6518777"/>
                        <a:gd name="connsiteY6" fmla="*/ 487822 h 1951252"/>
                        <a:gd name="connsiteX7" fmla="*/ 4374159 w 6518777"/>
                        <a:gd name="connsiteY7" fmla="*/ 775205 h 1951252"/>
                        <a:gd name="connsiteX8" fmla="*/ 4687668 w 6518777"/>
                        <a:gd name="connsiteY8" fmla="*/ 1010337 h 1951252"/>
                        <a:gd name="connsiteX9" fmla="*/ 5236308 w 6518777"/>
                        <a:gd name="connsiteY9" fmla="*/ 853582 h 1951252"/>
                        <a:gd name="connsiteX10" fmla="*/ 5654319 w 6518777"/>
                        <a:gd name="connsiteY10" fmla="*/ 513948 h 1951252"/>
                        <a:gd name="connsiteX11" fmla="*/ 5837199 w 6518777"/>
                        <a:gd name="connsiteY11" fmla="*/ 540074 h 1951252"/>
                        <a:gd name="connsiteX12" fmla="*/ 6202959 w 6518777"/>
                        <a:gd name="connsiteY12" fmla="*/ 749079 h 1951252"/>
                        <a:gd name="connsiteX13" fmla="*/ 6411965 w 6518777"/>
                        <a:gd name="connsiteY13" fmla="*/ 1036462 h 1951252"/>
                        <a:gd name="connsiteX14" fmla="*/ 6464216 w 6518777"/>
                        <a:gd name="connsiteY14" fmla="*/ 1558975 h 1951252"/>
                        <a:gd name="connsiteX15" fmla="*/ 5628194 w 6518777"/>
                        <a:gd name="connsiteY15" fmla="*/ 1402222 h 1951252"/>
                        <a:gd name="connsiteX16" fmla="*/ 5497565 w 6518777"/>
                        <a:gd name="connsiteY16" fmla="*/ 1637354 h 1951252"/>
                        <a:gd name="connsiteX17" fmla="*/ 5027302 w 6518777"/>
                        <a:gd name="connsiteY17" fmla="*/ 1767982 h 1951252"/>
                        <a:gd name="connsiteX18" fmla="*/ 4687668 w 6518777"/>
                        <a:gd name="connsiteY18" fmla="*/ 1950862 h 1951252"/>
                        <a:gd name="connsiteX19" fmla="*/ 4426410 w 6518777"/>
                        <a:gd name="connsiteY19" fmla="*/ 1715731 h 1951252"/>
                        <a:gd name="connsiteX0" fmla="*/ 5001177 w 6507245"/>
                        <a:gd name="connsiteY0" fmla="*/ 1820234 h 1951252"/>
                        <a:gd name="connsiteX1" fmla="*/ 559805 w 6507245"/>
                        <a:gd name="connsiteY1" fmla="*/ 1846359 h 1951252"/>
                        <a:gd name="connsiteX2" fmla="*/ 89542 w 6507245"/>
                        <a:gd name="connsiteY2" fmla="*/ 853582 h 1951252"/>
                        <a:gd name="connsiteX3" fmla="*/ 794937 w 6507245"/>
                        <a:gd name="connsiteY3" fmla="*/ 331068 h 1951252"/>
                        <a:gd name="connsiteX4" fmla="*/ 1265199 w 6507245"/>
                        <a:gd name="connsiteY4" fmla="*/ 122062 h 1951252"/>
                        <a:gd name="connsiteX5" fmla="*/ 2832742 w 6507245"/>
                        <a:gd name="connsiteY5" fmla="*/ 17559 h 1951252"/>
                        <a:gd name="connsiteX6" fmla="*/ 4008399 w 6507245"/>
                        <a:gd name="connsiteY6" fmla="*/ 487822 h 1951252"/>
                        <a:gd name="connsiteX7" fmla="*/ 4374159 w 6507245"/>
                        <a:gd name="connsiteY7" fmla="*/ 775205 h 1951252"/>
                        <a:gd name="connsiteX8" fmla="*/ 4687668 w 6507245"/>
                        <a:gd name="connsiteY8" fmla="*/ 1010337 h 1951252"/>
                        <a:gd name="connsiteX9" fmla="*/ 5236308 w 6507245"/>
                        <a:gd name="connsiteY9" fmla="*/ 853582 h 1951252"/>
                        <a:gd name="connsiteX10" fmla="*/ 5654319 w 6507245"/>
                        <a:gd name="connsiteY10" fmla="*/ 513948 h 1951252"/>
                        <a:gd name="connsiteX11" fmla="*/ 5837199 w 6507245"/>
                        <a:gd name="connsiteY11" fmla="*/ 540074 h 1951252"/>
                        <a:gd name="connsiteX12" fmla="*/ 6202959 w 6507245"/>
                        <a:gd name="connsiteY12" fmla="*/ 749079 h 1951252"/>
                        <a:gd name="connsiteX13" fmla="*/ 6411965 w 6507245"/>
                        <a:gd name="connsiteY13" fmla="*/ 1036462 h 1951252"/>
                        <a:gd name="connsiteX14" fmla="*/ 6464216 w 6507245"/>
                        <a:gd name="connsiteY14" fmla="*/ 1558975 h 1951252"/>
                        <a:gd name="connsiteX15" fmla="*/ 5784948 w 6507245"/>
                        <a:gd name="connsiteY15" fmla="*/ 1663479 h 1951252"/>
                        <a:gd name="connsiteX16" fmla="*/ 5497565 w 6507245"/>
                        <a:gd name="connsiteY16" fmla="*/ 1637354 h 1951252"/>
                        <a:gd name="connsiteX17" fmla="*/ 5027302 w 6507245"/>
                        <a:gd name="connsiteY17" fmla="*/ 1767982 h 1951252"/>
                        <a:gd name="connsiteX18" fmla="*/ 4687668 w 6507245"/>
                        <a:gd name="connsiteY18" fmla="*/ 1950862 h 1951252"/>
                        <a:gd name="connsiteX19" fmla="*/ 4426410 w 6507245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687668 w 6821249"/>
                        <a:gd name="connsiteY8" fmla="*/ 1010337 h 1951252"/>
                        <a:gd name="connsiteX9" fmla="*/ 5236308 w 6821249"/>
                        <a:gd name="connsiteY9" fmla="*/ 853582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818296 w 6821249"/>
                        <a:gd name="connsiteY8" fmla="*/ 853582 h 1951252"/>
                        <a:gd name="connsiteX9" fmla="*/ 5236308 w 6821249"/>
                        <a:gd name="connsiteY9" fmla="*/ 853582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818296 w 6821249"/>
                        <a:gd name="connsiteY8" fmla="*/ 853582 h 1951252"/>
                        <a:gd name="connsiteX9" fmla="*/ 5262434 w 6821249"/>
                        <a:gd name="connsiteY9" fmla="*/ 722954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896673 w 6821249"/>
                        <a:gd name="connsiteY8" fmla="*/ 749079 h 1951252"/>
                        <a:gd name="connsiteX9" fmla="*/ 5262434 w 6821249"/>
                        <a:gd name="connsiteY9" fmla="*/ 722954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0862"/>
                        <a:gd name="connsiteX1" fmla="*/ 559805 w 6821249"/>
                        <a:gd name="connsiteY1" fmla="*/ 1846359 h 1950862"/>
                        <a:gd name="connsiteX2" fmla="*/ 89542 w 6821249"/>
                        <a:gd name="connsiteY2" fmla="*/ 853582 h 1950862"/>
                        <a:gd name="connsiteX3" fmla="*/ 794937 w 6821249"/>
                        <a:gd name="connsiteY3" fmla="*/ 331068 h 1950862"/>
                        <a:gd name="connsiteX4" fmla="*/ 1265199 w 6821249"/>
                        <a:gd name="connsiteY4" fmla="*/ 122062 h 1950862"/>
                        <a:gd name="connsiteX5" fmla="*/ 2832742 w 6821249"/>
                        <a:gd name="connsiteY5" fmla="*/ 17559 h 1950862"/>
                        <a:gd name="connsiteX6" fmla="*/ 4008399 w 6821249"/>
                        <a:gd name="connsiteY6" fmla="*/ 487822 h 1950862"/>
                        <a:gd name="connsiteX7" fmla="*/ 4374159 w 6821249"/>
                        <a:gd name="connsiteY7" fmla="*/ 775205 h 1950862"/>
                        <a:gd name="connsiteX8" fmla="*/ 4896673 w 6821249"/>
                        <a:gd name="connsiteY8" fmla="*/ 749079 h 1950862"/>
                        <a:gd name="connsiteX9" fmla="*/ 5262434 w 6821249"/>
                        <a:gd name="connsiteY9" fmla="*/ 722954 h 1950862"/>
                        <a:gd name="connsiteX10" fmla="*/ 5654319 w 6821249"/>
                        <a:gd name="connsiteY10" fmla="*/ 513948 h 1950862"/>
                        <a:gd name="connsiteX11" fmla="*/ 5837199 w 6821249"/>
                        <a:gd name="connsiteY11" fmla="*/ 540074 h 1950862"/>
                        <a:gd name="connsiteX12" fmla="*/ 6202959 w 6821249"/>
                        <a:gd name="connsiteY12" fmla="*/ 749079 h 1950862"/>
                        <a:gd name="connsiteX13" fmla="*/ 6411965 w 6821249"/>
                        <a:gd name="connsiteY13" fmla="*/ 1036462 h 1950862"/>
                        <a:gd name="connsiteX14" fmla="*/ 6803851 w 6821249"/>
                        <a:gd name="connsiteY14" fmla="*/ 1558975 h 1950862"/>
                        <a:gd name="connsiteX15" fmla="*/ 5784948 w 6821249"/>
                        <a:gd name="connsiteY15" fmla="*/ 1663479 h 1950862"/>
                        <a:gd name="connsiteX16" fmla="*/ 5497565 w 6821249"/>
                        <a:gd name="connsiteY16" fmla="*/ 1637354 h 1950862"/>
                        <a:gd name="connsiteX17" fmla="*/ 5027302 w 6821249"/>
                        <a:gd name="connsiteY17" fmla="*/ 1767982 h 1950862"/>
                        <a:gd name="connsiteX18" fmla="*/ 4687668 w 6821249"/>
                        <a:gd name="connsiteY18" fmla="*/ 1950862 h 1950862"/>
                        <a:gd name="connsiteX19" fmla="*/ 3825519 w 6821249"/>
                        <a:gd name="connsiteY19" fmla="*/ 1872486 h 1950862"/>
                        <a:gd name="connsiteX0" fmla="*/ 5001177 w 6821249"/>
                        <a:gd name="connsiteY0" fmla="*/ 1820234 h 1983744"/>
                        <a:gd name="connsiteX1" fmla="*/ 559805 w 6821249"/>
                        <a:gd name="connsiteY1" fmla="*/ 1846359 h 1983744"/>
                        <a:gd name="connsiteX2" fmla="*/ 89542 w 6821249"/>
                        <a:gd name="connsiteY2" fmla="*/ 853582 h 1983744"/>
                        <a:gd name="connsiteX3" fmla="*/ 794937 w 6821249"/>
                        <a:gd name="connsiteY3" fmla="*/ 331068 h 1983744"/>
                        <a:gd name="connsiteX4" fmla="*/ 1265199 w 6821249"/>
                        <a:gd name="connsiteY4" fmla="*/ 122062 h 1983744"/>
                        <a:gd name="connsiteX5" fmla="*/ 2832742 w 6821249"/>
                        <a:gd name="connsiteY5" fmla="*/ 17559 h 1983744"/>
                        <a:gd name="connsiteX6" fmla="*/ 4008399 w 6821249"/>
                        <a:gd name="connsiteY6" fmla="*/ 487822 h 1983744"/>
                        <a:gd name="connsiteX7" fmla="*/ 4374159 w 6821249"/>
                        <a:gd name="connsiteY7" fmla="*/ 775205 h 1983744"/>
                        <a:gd name="connsiteX8" fmla="*/ 4896673 w 6821249"/>
                        <a:gd name="connsiteY8" fmla="*/ 749079 h 1983744"/>
                        <a:gd name="connsiteX9" fmla="*/ 5262434 w 6821249"/>
                        <a:gd name="connsiteY9" fmla="*/ 722954 h 1983744"/>
                        <a:gd name="connsiteX10" fmla="*/ 5654319 w 6821249"/>
                        <a:gd name="connsiteY10" fmla="*/ 513948 h 1983744"/>
                        <a:gd name="connsiteX11" fmla="*/ 5837199 w 6821249"/>
                        <a:gd name="connsiteY11" fmla="*/ 540074 h 1983744"/>
                        <a:gd name="connsiteX12" fmla="*/ 6202959 w 6821249"/>
                        <a:gd name="connsiteY12" fmla="*/ 749079 h 1983744"/>
                        <a:gd name="connsiteX13" fmla="*/ 6411965 w 6821249"/>
                        <a:gd name="connsiteY13" fmla="*/ 1036462 h 1983744"/>
                        <a:gd name="connsiteX14" fmla="*/ 6803851 w 6821249"/>
                        <a:gd name="connsiteY14" fmla="*/ 1558975 h 1983744"/>
                        <a:gd name="connsiteX15" fmla="*/ 5784948 w 6821249"/>
                        <a:gd name="connsiteY15" fmla="*/ 1663479 h 1983744"/>
                        <a:gd name="connsiteX16" fmla="*/ 5497565 w 6821249"/>
                        <a:gd name="connsiteY16" fmla="*/ 1637354 h 1983744"/>
                        <a:gd name="connsiteX17" fmla="*/ 5027302 w 6821249"/>
                        <a:gd name="connsiteY17" fmla="*/ 1767982 h 1983744"/>
                        <a:gd name="connsiteX18" fmla="*/ 4687668 w 6821249"/>
                        <a:gd name="connsiteY18" fmla="*/ 1950862 h 1983744"/>
                        <a:gd name="connsiteX19" fmla="*/ 3250754 w 6821249"/>
                        <a:gd name="connsiteY19" fmla="*/ 1036463 h 1983744"/>
                        <a:gd name="connsiteX0" fmla="*/ 5001177 w 6821249"/>
                        <a:gd name="connsiteY0" fmla="*/ 1820234 h 2113423"/>
                        <a:gd name="connsiteX1" fmla="*/ 559805 w 6821249"/>
                        <a:gd name="connsiteY1" fmla="*/ 1846359 h 2113423"/>
                        <a:gd name="connsiteX2" fmla="*/ 89542 w 6821249"/>
                        <a:gd name="connsiteY2" fmla="*/ 853582 h 2113423"/>
                        <a:gd name="connsiteX3" fmla="*/ 794937 w 6821249"/>
                        <a:gd name="connsiteY3" fmla="*/ 331068 h 2113423"/>
                        <a:gd name="connsiteX4" fmla="*/ 1265199 w 6821249"/>
                        <a:gd name="connsiteY4" fmla="*/ 122062 h 2113423"/>
                        <a:gd name="connsiteX5" fmla="*/ 2832742 w 6821249"/>
                        <a:gd name="connsiteY5" fmla="*/ 17559 h 2113423"/>
                        <a:gd name="connsiteX6" fmla="*/ 4008399 w 6821249"/>
                        <a:gd name="connsiteY6" fmla="*/ 487822 h 2113423"/>
                        <a:gd name="connsiteX7" fmla="*/ 4374159 w 6821249"/>
                        <a:gd name="connsiteY7" fmla="*/ 775205 h 2113423"/>
                        <a:gd name="connsiteX8" fmla="*/ 4896673 w 6821249"/>
                        <a:gd name="connsiteY8" fmla="*/ 749079 h 2113423"/>
                        <a:gd name="connsiteX9" fmla="*/ 5262434 w 6821249"/>
                        <a:gd name="connsiteY9" fmla="*/ 722954 h 2113423"/>
                        <a:gd name="connsiteX10" fmla="*/ 5654319 w 6821249"/>
                        <a:gd name="connsiteY10" fmla="*/ 513948 h 2113423"/>
                        <a:gd name="connsiteX11" fmla="*/ 5837199 w 6821249"/>
                        <a:gd name="connsiteY11" fmla="*/ 540074 h 2113423"/>
                        <a:gd name="connsiteX12" fmla="*/ 6202959 w 6821249"/>
                        <a:gd name="connsiteY12" fmla="*/ 749079 h 2113423"/>
                        <a:gd name="connsiteX13" fmla="*/ 6411965 w 6821249"/>
                        <a:gd name="connsiteY13" fmla="*/ 1036462 h 2113423"/>
                        <a:gd name="connsiteX14" fmla="*/ 6803851 w 6821249"/>
                        <a:gd name="connsiteY14" fmla="*/ 1558975 h 2113423"/>
                        <a:gd name="connsiteX15" fmla="*/ 5784948 w 6821249"/>
                        <a:gd name="connsiteY15" fmla="*/ 1663479 h 2113423"/>
                        <a:gd name="connsiteX16" fmla="*/ 5497565 w 6821249"/>
                        <a:gd name="connsiteY16" fmla="*/ 1637354 h 2113423"/>
                        <a:gd name="connsiteX17" fmla="*/ 5027302 w 6821249"/>
                        <a:gd name="connsiteY17" fmla="*/ 1767982 h 2113423"/>
                        <a:gd name="connsiteX18" fmla="*/ 4687668 w 6821249"/>
                        <a:gd name="connsiteY18" fmla="*/ 1950862 h 2113423"/>
                        <a:gd name="connsiteX19" fmla="*/ 742685 w 6821249"/>
                        <a:gd name="connsiteY19" fmla="*/ 1976989 h 2113423"/>
                        <a:gd name="connsiteX0" fmla="*/ 5001177 w 6821249"/>
                        <a:gd name="connsiteY0" fmla="*/ 1820234 h 2914611"/>
                        <a:gd name="connsiteX1" fmla="*/ 559805 w 6821249"/>
                        <a:gd name="connsiteY1" fmla="*/ 1846359 h 2914611"/>
                        <a:gd name="connsiteX2" fmla="*/ 89542 w 6821249"/>
                        <a:gd name="connsiteY2" fmla="*/ 853582 h 2914611"/>
                        <a:gd name="connsiteX3" fmla="*/ 794937 w 6821249"/>
                        <a:gd name="connsiteY3" fmla="*/ 331068 h 2914611"/>
                        <a:gd name="connsiteX4" fmla="*/ 1265199 w 6821249"/>
                        <a:gd name="connsiteY4" fmla="*/ 122062 h 2914611"/>
                        <a:gd name="connsiteX5" fmla="*/ 2832742 w 6821249"/>
                        <a:gd name="connsiteY5" fmla="*/ 17559 h 2914611"/>
                        <a:gd name="connsiteX6" fmla="*/ 4008399 w 6821249"/>
                        <a:gd name="connsiteY6" fmla="*/ 487822 h 2914611"/>
                        <a:gd name="connsiteX7" fmla="*/ 4374159 w 6821249"/>
                        <a:gd name="connsiteY7" fmla="*/ 775205 h 2914611"/>
                        <a:gd name="connsiteX8" fmla="*/ 4896673 w 6821249"/>
                        <a:gd name="connsiteY8" fmla="*/ 749079 h 2914611"/>
                        <a:gd name="connsiteX9" fmla="*/ 5262434 w 6821249"/>
                        <a:gd name="connsiteY9" fmla="*/ 722954 h 2914611"/>
                        <a:gd name="connsiteX10" fmla="*/ 5654319 w 6821249"/>
                        <a:gd name="connsiteY10" fmla="*/ 513948 h 2914611"/>
                        <a:gd name="connsiteX11" fmla="*/ 5837199 w 6821249"/>
                        <a:gd name="connsiteY11" fmla="*/ 540074 h 2914611"/>
                        <a:gd name="connsiteX12" fmla="*/ 6202959 w 6821249"/>
                        <a:gd name="connsiteY12" fmla="*/ 749079 h 2914611"/>
                        <a:gd name="connsiteX13" fmla="*/ 6411965 w 6821249"/>
                        <a:gd name="connsiteY13" fmla="*/ 1036462 h 2914611"/>
                        <a:gd name="connsiteX14" fmla="*/ 6803851 w 6821249"/>
                        <a:gd name="connsiteY14" fmla="*/ 1558975 h 2914611"/>
                        <a:gd name="connsiteX15" fmla="*/ 5784948 w 6821249"/>
                        <a:gd name="connsiteY15" fmla="*/ 1663479 h 2914611"/>
                        <a:gd name="connsiteX16" fmla="*/ 5497565 w 6821249"/>
                        <a:gd name="connsiteY16" fmla="*/ 1637354 h 2914611"/>
                        <a:gd name="connsiteX17" fmla="*/ 5027302 w 6821249"/>
                        <a:gd name="connsiteY17" fmla="*/ 1767982 h 2914611"/>
                        <a:gd name="connsiteX18" fmla="*/ 4687668 w 6821249"/>
                        <a:gd name="connsiteY18" fmla="*/ 1950862 h 2914611"/>
                        <a:gd name="connsiteX19" fmla="*/ 742685 w 6821249"/>
                        <a:gd name="connsiteY19" fmla="*/ 1976989 h 2914611"/>
                        <a:gd name="connsiteX0" fmla="*/ 5001177 w 6821249"/>
                        <a:gd name="connsiteY0" fmla="*/ 1820234 h 2914611"/>
                        <a:gd name="connsiteX1" fmla="*/ 559805 w 6821249"/>
                        <a:gd name="connsiteY1" fmla="*/ 1846359 h 2914611"/>
                        <a:gd name="connsiteX2" fmla="*/ 89542 w 6821249"/>
                        <a:gd name="connsiteY2" fmla="*/ 853582 h 2914611"/>
                        <a:gd name="connsiteX3" fmla="*/ 794937 w 6821249"/>
                        <a:gd name="connsiteY3" fmla="*/ 331068 h 2914611"/>
                        <a:gd name="connsiteX4" fmla="*/ 1265199 w 6821249"/>
                        <a:gd name="connsiteY4" fmla="*/ 122062 h 2914611"/>
                        <a:gd name="connsiteX5" fmla="*/ 2832742 w 6821249"/>
                        <a:gd name="connsiteY5" fmla="*/ 17559 h 2914611"/>
                        <a:gd name="connsiteX6" fmla="*/ 4008399 w 6821249"/>
                        <a:gd name="connsiteY6" fmla="*/ 487822 h 2914611"/>
                        <a:gd name="connsiteX7" fmla="*/ 4374159 w 6821249"/>
                        <a:gd name="connsiteY7" fmla="*/ 775205 h 2914611"/>
                        <a:gd name="connsiteX8" fmla="*/ 4896673 w 6821249"/>
                        <a:gd name="connsiteY8" fmla="*/ 749079 h 2914611"/>
                        <a:gd name="connsiteX9" fmla="*/ 5262434 w 6821249"/>
                        <a:gd name="connsiteY9" fmla="*/ 722954 h 2914611"/>
                        <a:gd name="connsiteX10" fmla="*/ 5654319 w 6821249"/>
                        <a:gd name="connsiteY10" fmla="*/ 513948 h 2914611"/>
                        <a:gd name="connsiteX11" fmla="*/ 5837199 w 6821249"/>
                        <a:gd name="connsiteY11" fmla="*/ 540074 h 2914611"/>
                        <a:gd name="connsiteX12" fmla="*/ 6202959 w 6821249"/>
                        <a:gd name="connsiteY12" fmla="*/ 749079 h 2914611"/>
                        <a:gd name="connsiteX13" fmla="*/ 6411965 w 6821249"/>
                        <a:gd name="connsiteY13" fmla="*/ 1036462 h 2914611"/>
                        <a:gd name="connsiteX14" fmla="*/ 6803851 w 6821249"/>
                        <a:gd name="connsiteY14" fmla="*/ 1558975 h 2914611"/>
                        <a:gd name="connsiteX15" fmla="*/ 5784948 w 6821249"/>
                        <a:gd name="connsiteY15" fmla="*/ 1663479 h 2914611"/>
                        <a:gd name="connsiteX16" fmla="*/ 5497565 w 6821249"/>
                        <a:gd name="connsiteY16" fmla="*/ 1637354 h 2914611"/>
                        <a:gd name="connsiteX17" fmla="*/ 5027302 w 6821249"/>
                        <a:gd name="connsiteY17" fmla="*/ 1767982 h 2914611"/>
                        <a:gd name="connsiteX18" fmla="*/ 4687668 w 6821249"/>
                        <a:gd name="connsiteY18" fmla="*/ 1950862 h 2914611"/>
                        <a:gd name="connsiteX19" fmla="*/ 4687668 w 6821249"/>
                        <a:gd name="connsiteY19" fmla="*/ 1976989 h 2914611"/>
                        <a:gd name="connsiteX0" fmla="*/ 5001177 w 6821249"/>
                        <a:gd name="connsiteY0" fmla="*/ 1820234 h 2008920"/>
                        <a:gd name="connsiteX1" fmla="*/ 559805 w 6821249"/>
                        <a:gd name="connsiteY1" fmla="*/ 1846359 h 2008920"/>
                        <a:gd name="connsiteX2" fmla="*/ 89542 w 6821249"/>
                        <a:gd name="connsiteY2" fmla="*/ 853582 h 2008920"/>
                        <a:gd name="connsiteX3" fmla="*/ 794937 w 6821249"/>
                        <a:gd name="connsiteY3" fmla="*/ 331068 h 2008920"/>
                        <a:gd name="connsiteX4" fmla="*/ 1265199 w 6821249"/>
                        <a:gd name="connsiteY4" fmla="*/ 122062 h 2008920"/>
                        <a:gd name="connsiteX5" fmla="*/ 2832742 w 6821249"/>
                        <a:gd name="connsiteY5" fmla="*/ 17559 h 2008920"/>
                        <a:gd name="connsiteX6" fmla="*/ 4008399 w 6821249"/>
                        <a:gd name="connsiteY6" fmla="*/ 487822 h 2008920"/>
                        <a:gd name="connsiteX7" fmla="*/ 4374159 w 6821249"/>
                        <a:gd name="connsiteY7" fmla="*/ 775205 h 2008920"/>
                        <a:gd name="connsiteX8" fmla="*/ 4896673 w 6821249"/>
                        <a:gd name="connsiteY8" fmla="*/ 749079 h 2008920"/>
                        <a:gd name="connsiteX9" fmla="*/ 5262434 w 6821249"/>
                        <a:gd name="connsiteY9" fmla="*/ 722954 h 2008920"/>
                        <a:gd name="connsiteX10" fmla="*/ 5654319 w 6821249"/>
                        <a:gd name="connsiteY10" fmla="*/ 513948 h 2008920"/>
                        <a:gd name="connsiteX11" fmla="*/ 5837199 w 6821249"/>
                        <a:gd name="connsiteY11" fmla="*/ 540074 h 2008920"/>
                        <a:gd name="connsiteX12" fmla="*/ 6202959 w 6821249"/>
                        <a:gd name="connsiteY12" fmla="*/ 749079 h 2008920"/>
                        <a:gd name="connsiteX13" fmla="*/ 6411965 w 6821249"/>
                        <a:gd name="connsiteY13" fmla="*/ 1036462 h 2008920"/>
                        <a:gd name="connsiteX14" fmla="*/ 6803851 w 6821249"/>
                        <a:gd name="connsiteY14" fmla="*/ 1558975 h 2008920"/>
                        <a:gd name="connsiteX15" fmla="*/ 5784948 w 6821249"/>
                        <a:gd name="connsiteY15" fmla="*/ 1663479 h 2008920"/>
                        <a:gd name="connsiteX16" fmla="*/ 5497565 w 6821249"/>
                        <a:gd name="connsiteY16" fmla="*/ 1637354 h 2008920"/>
                        <a:gd name="connsiteX17" fmla="*/ 5027302 w 6821249"/>
                        <a:gd name="connsiteY17" fmla="*/ 1767982 h 2008920"/>
                        <a:gd name="connsiteX18" fmla="*/ 4687668 w 6821249"/>
                        <a:gd name="connsiteY18" fmla="*/ 1950862 h 2008920"/>
                        <a:gd name="connsiteX19" fmla="*/ 4687668 w 6821249"/>
                        <a:gd name="connsiteY19" fmla="*/ 1976989 h 2008920"/>
                        <a:gd name="connsiteX0" fmla="*/ 5001177 w 6821249"/>
                        <a:gd name="connsiteY0" fmla="*/ 1820234 h 1950862"/>
                        <a:gd name="connsiteX1" fmla="*/ 559805 w 6821249"/>
                        <a:gd name="connsiteY1" fmla="*/ 1846359 h 1950862"/>
                        <a:gd name="connsiteX2" fmla="*/ 89542 w 6821249"/>
                        <a:gd name="connsiteY2" fmla="*/ 853582 h 1950862"/>
                        <a:gd name="connsiteX3" fmla="*/ 794937 w 6821249"/>
                        <a:gd name="connsiteY3" fmla="*/ 331068 h 1950862"/>
                        <a:gd name="connsiteX4" fmla="*/ 1265199 w 6821249"/>
                        <a:gd name="connsiteY4" fmla="*/ 122062 h 1950862"/>
                        <a:gd name="connsiteX5" fmla="*/ 2832742 w 6821249"/>
                        <a:gd name="connsiteY5" fmla="*/ 17559 h 1950862"/>
                        <a:gd name="connsiteX6" fmla="*/ 4008399 w 6821249"/>
                        <a:gd name="connsiteY6" fmla="*/ 487822 h 1950862"/>
                        <a:gd name="connsiteX7" fmla="*/ 4374159 w 6821249"/>
                        <a:gd name="connsiteY7" fmla="*/ 775205 h 1950862"/>
                        <a:gd name="connsiteX8" fmla="*/ 4896673 w 6821249"/>
                        <a:gd name="connsiteY8" fmla="*/ 749079 h 1950862"/>
                        <a:gd name="connsiteX9" fmla="*/ 5262434 w 6821249"/>
                        <a:gd name="connsiteY9" fmla="*/ 722954 h 1950862"/>
                        <a:gd name="connsiteX10" fmla="*/ 5654319 w 6821249"/>
                        <a:gd name="connsiteY10" fmla="*/ 513948 h 1950862"/>
                        <a:gd name="connsiteX11" fmla="*/ 5837199 w 6821249"/>
                        <a:gd name="connsiteY11" fmla="*/ 540074 h 1950862"/>
                        <a:gd name="connsiteX12" fmla="*/ 6202959 w 6821249"/>
                        <a:gd name="connsiteY12" fmla="*/ 749079 h 1950862"/>
                        <a:gd name="connsiteX13" fmla="*/ 6411965 w 6821249"/>
                        <a:gd name="connsiteY13" fmla="*/ 1036462 h 1950862"/>
                        <a:gd name="connsiteX14" fmla="*/ 6803851 w 6821249"/>
                        <a:gd name="connsiteY14" fmla="*/ 1558975 h 1950862"/>
                        <a:gd name="connsiteX15" fmla="*/ 5784948 w 6821249"/>
                        <a:gd name="connsiteY15" fmla="*/ 1663479 h 1950862"/>
                        <a:gd name="connsiteX16" fmla="*/ 5497565 w 6821249"/>
                        <a:gd name="connsiteY16" fmla="*/ 1637354 h 1950862"/>
                        <a:gd name="connsiteX17" fmla="*/ 5027302 w 6821249"/>
                        <a:gd name="connsiteY17" fmla="*/ 1767982 h 1950862"/>
                        <a:gd name="connsiteX18" fmla="*/ 4687668 w 6821249"/>
                        <a:gd name="connsiteY18" fmla="*/ 1950862 h 1950862"/>
                        <a:gd name="connsiteX19" fmla="*/ 4583165 w 6821249"/>
                        <a:gd name="connsiteY19" fmla="*/ 1767984 h 1950862"/>
                        <a:gd name="connsiteX0" fmla="*/ 5001177 w 7361324"/>
                        <a:gd name="connsiteY0" fmla="*/ 1820234 h 1950862"/>
                        <a:gd name="connsiteX1" fmla="*/ 559805 w 7361324"/>
                        <a:gd name="connsiteY1" fmla="*/ 1846359 h 1950862"/>
                        <a:gd name="connsiteX2" fmla="*/ 89542 w 7361324"/>
                        <a:gd name="connsiteY2" fmla="*/ 853582 h 1950862"/>
                        <a:gd name="connsiteX3" fmla="*/ 794937 w 7361324"/>
                        <a:gd name="connsiteY3" fmla="*/ 331068 h 1950862"/>
                        <a:gd name="connsiteX4" fmla="*/ 1265199 w 7361324"/>
                        <a:gd name="connsiteY4" fmla="*/ 122062 h 1950862"/>
                        <a:gd name="connsiteX5" fmla="*/ 2832742 w 7361324"/>
                        <a:gd name="connsiteY5" fmla="*/ 17559 h 1950862"/>
                        <a:gd name="connsiteX6" fmla="*/ 4008399 w 7361324"/>
                        <a:gd name="connsiteY6" fmla="*/ 487822 h 1950862"/>
                        <a:gd name="connsiteX7" fmla="*/ 4374159 w 7361324"/>
                        <a:gd name="connsiteY7" fmla="*/ 775205 h 1950862"/>
                        <a:gd name="connsiteX8" fmla="*/ 4896673 w 7361324"/>
                        <a:gd name="connsiteY8" fmla="*/ 749079 h 1950862"/>
                        <a:gd name="connsiteX9" fmla="*/ 5262434 w 7361324"/>
                        <a:gd name="connsiteY9" fmla="*/ 722954 h 1950862"/>
                        <a:gd name="connsiteX10" fmla="*/ 5654319 w 7361324"/>
                        <a:gd name="connsiteY10" fmla="*/ 513948 h 1950862"/>
                        <a:gd name="connsiteX11" fmla="*/ 5837199 w 7361324"/>
                        <a:gd name="connsiteY11" fmla="*/ 540074 h 1950862"/>
                        <a:gd name="connsiteX12" fmla="*/ 6202959 w 7361324"/>
                        <a:gd name="connsiteY12" fmla="*/ 749079 h 1950862"/>
                        <a:gd name="connsiteX13" fmla="*/ 6411965 w 7361324"/>
                        <a:gd name="connsiteY13" fmla="*/ 1036462 h 1950862"/>
                        <a:gd name="connsiteX14" fmla="*/ 7352491 w 7361324"/>
                        <a:gd name="connsiteY14" fmla="*/ 1323843 h 1950862"/>
                        <a:gd name="connsiteX15" fmla="*/ 5784948 w 7361324"/>
                        <a:gd name="connsiteY15" fmla="*/ 1663479 h 1950862"/>
                        <a:gd name="connsiteX16" fmla="*/ 5497565 w 7361324"/>
                        <a:gd name="connsiteY16" fmla="*/ 1637354 h 1950862"/>
                        <a:gd name="connsiteX17" fmla="*/ 5027302 w 7361324"/>
                        <a:gd name="connsiteY17" fmla="*/ 1767982 h 1950862"/>
                        <a:gd name="connsiteX18" fmla="*/ 4687668 w 7361324"/>
                        <a:gd name="connsiteY18" fmla="*/ 1950862 h 1950862"/>
                        <a:gd name="connsiteX19" fmla="*/ 4583165 w 7361324"/>
                        <a:gd name="connsiteY19" fmla="*/ 1767984 h 1950862"/>
                        <a:gd name="connsiteX0" fmla="*/ 5001177 w 6948617"/>
                        <a:gd name="connsiteY0" fmla="*/ 1820234 h 1950862"/>
                        <a:gd name="connsiteX1" fmla="*/ 559805 w 6948617"/>
                        <a:gd name="connsiteY1" fmla="*/ 1846359 h 1950862"/>
                        <a:gd name="connsiteX2" fmla="*/ 89542 w 6948617"/>
                        <a:gd name="connsiteY2" fmla="*/ 853582 h 1950862"/>
                        <a:gd name="connsiteX3" fmla="*/ 794937 w 6948617"/>
                        <a:gd name="connsiteY3" fmla="*/ 331068 h 1950862"/>
                        <a:gd name="connsiteX4" fmla="*/ 1265199 w 6948617"/>
                        <a:gd name="connsiteY4" fmla="*/ 122062 h 1950862"/>
                        <a:gd name="connsiteX5" fmla="*/ 2832742 w 6948617"/>
                        <a:gd name="connsiteY5" fmla="*/ 17559 h 1950862"/>
                        <a:gd name="connsiteX6" fmla="*/ 4008399 w 6948617"/>
                        <a:gd name="connsiteY6" fmla="*/ 487822 h 1950862"/>
                        <a:gd name="connsiteX7" fmla="*/ 4374159 w 6948617"/>
                        <a:gd name="connsiteY7" fmla="*/ 775205 h 1950862"/>
                        <a:gd name="connsiteX8" fmla="*/ 4896673 w 6948617"/>
                        <a:gd name="connsiteY8" fmla="*/ 749079 h 1950862"/>
                        <a:gd name="connsiteX9" fmla="*/ 5262434 w 6948617"/>
                        <a:gd name="connsiteY9" fmla="*/ 722954 h 1950862"/>
                        <a:gd name="connsiteX10" fmla="*/ 5654319 w 6948617"/>
                        <a:gd name="connsiteY10" fmla="*/ 513948 h 1950862"/>
                        <a:gd name="connsiteX11" fmla="*/ 5837199 w 6948617"/>
                        <a:gd name="connsiteY11" fmla="*/ 540074 h 1950862"/>
                        <a:gd name="connsiteX12" fmla="*/ 6202959 w 6948617"/>
                        <a:gd name="connsiteY12" fmla="*/ 749079 h 1950862"/>
                        <a:gd name="connsiteX13" fmla="*/ 6411965 w 6948617"/>
                        <a:gd name="connsiteY13" fmla="*/ 1036462 h 1950862"/>
                        <a:gd name="connsiteX14" fmla="*/ 6934480 w 6948617"/>
                        <a:gd name="connsiteY14" fmla="*/ 1663477 h 1950862"/>
                        <a:gd name="connsiteX15" fmla="*/ 5784948 w 6948617"/>
                        <a:gd name="connsiteY15" fmla="*/ 1663479 h 1950862"/>
                        <a:gd name="connsiteX16" fmla="*/ 5497565 w 6948617"/>
                        <a:gd name="connsiteY16" fmla="*/ 1637354 h 1950862"/>
                        <a:gd name="connsiteX17" fmla="*/ 5027302 w 6948617"/>
                        <a:gd name="connsiteY17" fmla="*/ 1767982 h 1950862"/>
                        <a:gd name="connsiteX18" fmla="*/ 4687668 w 6948617"/>
                        <a:gd name="connsiteY18" fmla="*/ 1950862 h 1950862"/>
                        <a:gd name="connsiteX19" fmla="*/ 4583165 w 6948617"/>
                        <a:gd name="connsiteY19" fmla="*/ 1767984 h 1950862"/>
                        <a:gd name="connsiteX0" fmla="*/ 5001177 w 6961754"/>
                        <a:gd name="connsiteY0" fmla="*/ 1820234 h 1950862"/>
                        <a:gd name="connsiteX1" fmla="*/ 559805 w 6961754"/>
                        <a:gd name="connsiteY1" fmla="*/ 1846359 h 1950862"/>
                        <a:gd name="connsiteX2" fmla="*/ 89542 w 6961754"/>
                        <a:gd name="connsiteY2" fmla="*/ 853582 h 1950862"/>
                        <a:gd name="connsiteX3" fmla="*/ 794937 w 6961754"/>
                        <a:gd name="connsiteY3" fmla="*/ 331068 h 1950862"/>
                        <a:gd name="connsiteX4" fmla="*/ 1265199 w 6961754"/>
                        <a:gd name="connsiteY4" fmla="*/ 122062 h 1950862"/>
                        <a:gd name="connsiteX5" fmla="*/ 2832742 w 6961754"/>
                        <a:gd name="connsiteY5" fmla="*/ 17559 h 1950862"/>
                        <a:gd name="connsiteX6" fmla="*/ 4008399 w 6961754"/>
                        <a:gd name="connsiteY6" fmla="*/ 487822 h 1950862"/>
                        <a:gd name="connsiteX7" fmla="*/ 4374159 w 6961754"/>
                        <a:gd name="connsiteY7" fmla="*/ 775205 h 1950862"/>
                        <a:gd name="connsiteX8" fmla="*/ 4896673 w 6961754"/>
                        <a:gd name="connsiteY8" fmla="*/ 749079 h 1950862"/>
                        <a:gd name="connsiteX9" fmla="*/ 5262434 w 6961754"/>
                        <a:gd name="connsiteY9" fmla="*/ 722954 h 1950862"/>
                        <a:gd name="connsiteX10" fmla="*/ 5654319 w 6961754"/>
                        <a:gd name="connsiteY10" fmla="*/ 513948 h 1950862"/>
                        <a:gd name="connsiteX11" fmla="*/ 5837199 w 6961754"/>
                        <a:gd name="connsiteY11" fmla="*/ 540074 h 1950862"/>
                        <a:gd name="connsiteX12" fmla="*/ 6202959 w 6961754"/>
                        <a:gd name="connsiteY12" fmla="*/ 749079 h 1950862"/>
                        <a:gd name="connsiteX13" fmla="*/ 6568719 w 6961754"/>
                        <a:gd name="connsiteY13" fmla="*/ 1376097 h 1950862"/>
                        <a:gd name="connsiteX14" fmla="*/ 6934480 w 6961754"/>
                        <a:gd name="connsiteY14" fmla="*/ 1663477 h 1950862"/>
                        <a:gd name="connsiteX15" fmla="*/ 5784948 w 6961754"/>
                        <a:gd name="connsiteY15" fmla="*/ 1663479 h 1950862"/>
                        <a:gd name="connsiteX16" fmla="*/ 5497565 w 6961754"/>
                        <a:gd name="connsiteY16" fmla="*/ 1637354 h 1950862"/>
                        <a:gd name="connsiteX17" fmla="*/ 5027302 w 6961754"/>
                        <a:gd name="connsiteY17" fmla="*/ 1767982 h 1950862"/>
                        <a:gd name="connsiteX18" fmla="*/ 4687668 w 6961754"/>
                        <a:gd name="connsiteY18" fmla="*/ 1950862 h 1950862"/>
                        <a:gd name="connsiteX19" fmla="*/ 4583165 w 6961754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654319 w 6963761"/>
                        <a:gd name="connsiteY10" fmla="*/ 513948 h 1950862"/>
                        <a:gd name="connsiteX11" fmla="*/ 5837199 w 6963761"/>
                        <a:gd name="connsiteY11" fmla="*/ 540074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654319 w 6963761"/>
                        <a:gd name="connsiteY10" fmla="*/ 513948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366937 w 6963761"/>
                        <a:gd name="connsiteY10" fmla="*/ 931959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419188 w 6963761"/>
                        <a:gd name="connsiteY10" fmla="*/ 80133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419188 w 6963761"/>
                        <a:gd name="connsiteY10" fmla="*/ 80133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818296 w 6963761"/>
                        <a:gd name="connsiteY8" fmla="*/ 1088713 h 1950862"/>
                        <a:gd name="connsiteX9" fmla="*/ 5262434 w 6963761"/>
                        <a:gd name="connsiteY9" fmla="*/ 722954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5262434 w 6963761"/>
                        <a:gd name="connsiteY9" fmla="*/ 722954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549817 w 6963761"/>
                        <a:gd name="connsiteY10" fmla="*/ 618451 h 1950862"/>
                        <a:gd name="connsiteX11" fmla="*/ 6124043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549817 w 6963761"/>
                        <a:gd name="connsiteY10" fmla="*/ 618451 h 1950862"/>
                        <a:gd name="connsiteX11" fmla="*/ 6698148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706393 w 6963761"/>
                        <a:gd name="connsiteY10" fmla="*/ 722954 h 1950862"/>
                        <a:gd name="connsiteX11" fmla="*/ 6698148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288861 w 6963761"/>
                        <a:gd name="connsiteY10" fmla="*/ 853583 h 1950862"/>
                        <a:gd name="connsiteX11" fmla="*/ 6698148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288861 w 6963761"/>
                        <a:gd name="connsiteY10" fmla="*/ 853583 h 1950862"/>
                        <a:gd name="connsiteX11" fmla="*/ 6384999 w 6963761"/>
                        <a:gd name="connsiteY11" fmla="*/ 304942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410645 w 6963761"/>
                        <a:gd name="connsiteY9" fmla="*/ 200439 h 1950862"/>
                        <a:gd name="connsiteX10" fmla="*/ 5288861 w 6963761"/>
                        <a:gd name="connsiteY10" fmla="*/ 853583 h 1950862"/>
                        <a:gd name="connsiteX11" fmla="*/ 6384999 w 6963761"/>
                        <a:gd name="connsiteY11" fmla="*/ 304942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410645 w 6963761"/>
                        <a:gd name="connsiteY9" fmla="*/ 200439 h 1950862"/>
                        <a:gd name="connsiteX10" fmla="*/ 5288861 w 6963761"/>
                        <a:gd name="connsiteY10" fmla="*/ 853583 h 1950862"/>
                        <a:gd name="connsiteX11" fmla="*/ 5810895 w 6963761"/>
                        <a:gd name="connsiteY11" fmla="*/ 1317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931618 h 2062246"/>
                        <a:gd name="connsiteX1" fmla="*/ 559805 w 6963761"/>
                        <a:gd name="connsiteY1" fmla="*/ 1957743 h 2062246"/>
                        <a:gd name="connsiteX2" fmla="*/ 89542 w 6963761"/>
                        <a:gd name="connsiteY2" fmla="*/ 964966 h 2062246"/>
                        <a:gd name="connsiteX3" fmla="*/ 794937 w 6963761"/>
                        <a:gd name="connsiteY3" fmla="*/ 442452 h 2062246"/>
                        <a:gd name="connsiteX4" fmla="*/ 1265199 w 6963761"/>
                        <a:gd name="connsiteY4" fmla="*/ 233446 h 2062246"/>
                        <a:gd name="connsiteX5" fmla="*/ 2832742 w 6963761"/>
                        <a:gd name="connsiteY5" fmla="*/ 128943 h 2062246"/>
                        <a:gd name="connsiteX6" fmla="*/ 4008399 w 6963761"/>
                        <a:gd name="connsiteY6" fmla="*/ 599206 h 2062246"/>
                        <a:gd name="connsiteX7" fmla="*/ 4530913 w 6963761"/>
                        <a:gd name="connsiteY7" fmla="*/ 729835 h 2062246"/>
                        <a:gd name="connsiteX8" fmla="*/ 4766044 w 6963761"/>
                        <a:gd name="connsiteY8" fmla="*/ 886589 h 2062246"/>
                        <a:gd name="connsiteX9" fmla="*/ 5732155 w 6963761"/>
                        <a:gd name="connsiteY9" fmla="*/ 162 h 2062246"/>
                        <a:gd name="connsiteX10" fmla="*/ 5288861 w 6963761"/>
                        <a:gd name="connsiteY10" fmla="*/ 964967 h 2062246"/>
                        <a:gd name="connsiteX11" fmla="*/ 5810895 w 6963761"/>
                        <a:gd name="connsiteY11" fmla="*/ 243181 h 2062246"/>
                        <a:gd name="connsiteX12" fmla="*/ 5993953 w 6963761"/>
                        <a:gd name="connsiteY12" fmla="*/ 1121721 h 2062246"/>
                        <a:gd name="connsiteX13" fmla="*/ 6568719 w 6963761"/>
                        <a:gd name="connsiteY13" fmla="*/ 1487481 h 2062246"/>
                        <a:gd name="connsiteX14" fmla="*/ 6934480 w 6963761"/>
                        <a:gd name="connsiteY14" fmla="*/ 1774861 h 2062246"/>
                        <a:gd name="connsiteX15" fmla="*/ 5784948 w 6963761"/>
                        <a:gd name="connsiteY15" fmla="*/ 1774863 h 2062246"/>
                        <a:gd name="connsiteX16" fmla="*/ 5497565 w 6963761"/>
                        <a:gd name="connsiteY16" fmla="*/ 1748738 h 2062246"/>
                        <a:gd name="connsiteX17" fmla="*/ 5027302 w 6963761"/>
                        <a:gd name="connsiteY17" fmla="*/ 1879366 h 2062246"/>
                        <a:gd name="connsiteX18" fmla="*/ 4687668 w 6963761"/>
                        <a:gd name="connsiteY18" fmla="*/ 2062246 h 2062246"/>
                        <a:gd name="connsiteX19" fmla="*/ 4583165 w 6963761"/>
                        <a:gd name="connsiteY19" fmla="*/ 1879368 h 2062246"/>
                        <a:gd name="connsiteX0" fmla="*/ 5001177 w 6963761"/>
                        <a:gd name="connsiteY0" fmla="*/ 1931618 h 2062246"/>
                        <a:gd name="connsiteX1" fmla="*/ 559805 w 6963761"/>
                        <a:gd name="connsiteY1" fmla="*/ 1957743 h 2062246"/>
                        <a:gd name="connsiteX2" fmla="*/ 89542 w 6963761"/>
                        <a:gd name="connsiteY2" fmla="*/ 964966 h 2062246"/>
                        <a:gd name="connsiteX3" fmla="*/ 794937 w 6963761"/>
                        <a:gd name="connsiteY3" fmla="*/ 442452 h 2062246"/>
                        <a:gd name="connsiteX4" fmla="*/ 1265199 w 6963761"/>
                        <a:gd name="connsiteY4" fmla="*/ 233446 h 2062246"/>
                        <a:gd name="connsiteX5" fmla="*/ 2832742 w 6963761"/>
                        <a:gd name="connsiteY5" fmla="*/ 128943 h 2062246"/>
                        <a:gd name="connsiteX6" fmla="*/ 4008399 w 6963761"/>
                        <a:gd name="connsiteY6" fmla="*/ 599206 h 2062246"/>
                        <a:gd name="connsiteX7" fmla="*/ 4530913 w 6963761"/>
                        <a:gd name="connsiteY7" fmla="*/ 729835 h 2062246"/>
                        <a:gd name="connsiteX8" fmla="*/ 4766044 w 6963761"/>
                        <a:gd name="connsiteY8" fmla="*/ 886589 h 2062246"/>
                        <a:gd name="connsiteX9" fmla="*/ 5732155 w 6963761"/>
                        <a:gd name="connsiteY9" fmla="*/ 162 h 2062246"/>
                        <a:gd name="connsiteX10" fmla="*/ 5288861 w 6963761"/>
                        <a:gd name="connsiteY10" fmla="*/ 964967 h 2062246"/>
                        <a:gd name="connsiteX11" fmla="*/ 5915277 w 6963761"/>
                        <a:gd name="connsiteY11" fmla="*/ 347068 h 2062246"/>
                        <a:gd name="connsiteX12" fmla="*/ 5993953 w 6963761"/>
                        <a:gd name="connsiteY12" fmla="*/ 1121721 h 2062246"/>
                        <a:gd name="connsiteX13" fmla="*/ 6568719 w 6963761"/>
                        <a:gd name="connsiteY13" fmla="*/ 1487481 h 2062246"/>
                        <a:gd name="connsiteX14" fmla="*/ 6934480 w 6963761"/>
                        <a:gd name="connsiteY14" fmla="*/ 1774861 h 2062246"/>
                        <a:gd name="connsiteX15" fmla="*/ 5784948 w 6963761"/>
                        <a:gd name="connsiteY15" fmla="*/ 1774863 h 2062246"/>
                        <a:gd name="connsiteX16" fmla="*/ 5497565 w 6963761"/>
                        <a:gd name="connsiteY16" fmla="*/ 1748738 h 2062246"/>
                        <a:gd name="connsiteX17" fmla="*/ 5027302 w 6963761"/>
                        <a:gd name="connsiteY17" fmla="*/ 1879366 h 2062246"/>
                        <a:gd name="connsiteX18" fmla="*/ 4687668 w 6963761"/>
                        <a:gd name="connsiteY18" fmla="*/ 2062246 h 2062246"/>
                        <a:gd name="connsiteX19" fmla="*/ 4583165 w 6963761"/>
                        <a:gd name="connsiteY19" fmla="*/ 1879368 h 2062246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5784347 w 6963761"/>
                        <a:gd name="connsiteY9" fmla="*/ 61923 h 1950862"/>
                        <a:gd name="connsiteX10" fmla="*/ 5288861 w 6963761"/>
                        <a:gd name="connsiteY10" fmla="*/ 853583 h 1950862"/>
                        <a:gd name="connsiteX11" fmla="*/ 5915277 w 6963761"/>
                        <a:gd name="connsiteY11" fmla="*/ 235684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5784347 w 6963761"/>
                        <a:gd name="connsiteY9" fmla="*/ 61923 h 1950862"/>
                        <a:gd name="connsiteX10" fmla="*/ 5288861 w 6963761"/>
                        <a:gd name="connsiteY10" fmla="*/ 853583 h 1950862"/>
                        <a:gd name="connsiteX11" fmla="*/ 5810895 w 6963761"/>
                        <a:gd name="connsiteY11" fmla="*/ 304941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4939564 w 6902148"/>
                        <a:gd name="connsiteY0" fmla="*/ 1820234 h 1950862"/>
                        <a:gd name="connsiteX1" fmla="*/ 498192 w 6902148"/>
                        <a:gd name="connsiteY1" fmla="*/ 1846359 h 1950862"/>
                        <a:gd name="connsiteX2" fmla="*/ 132312 w 6902148"/>
                        <a:gd name="connsiteY2" fmla="*/ 957468 h 1950862"/>
                        <a:gd name="connsiteX3" fmla="*/ 733324 w 6902148"/>
                        <a:gd name="connsiteY3" fmla="*/ 331068 h 1950862"/>
                        <a:gd name="connsiteX4" fmla="*/ 1203586 w 6902148"/>
                        <a:gd name="connsiteY4" fmla="*/ 122062 h 1950862"/>
                        <a:gd name="connsiteX5" fmla="*/ 2771129 w 6902148"/>
                        <a:gd name="connsiteY5" fmla="*/ 17559 h 1950862"/>
                        <a:gd name="connsiteX6" fmla="*/ 3946786 w 6902148"/>
                        <a:gd name="connsiteY6" fmla="*/ 487822 h 1950862"/>
                        <a:gd name="connsiteX7" fmla="*/ 4469300 w 6902148"/>
                        <a:gd name="connsiteY7" fmla="*/ 618451 h 1950862"/>
                        <a:gd name="connsiteX8" fmla="*/ 4704431 w 6902148"/>
                        <a:gd name="connsiteY8" fmla="*/ 775205 h 1950862"/>
                        <a:gd name="connsiteX9" fmla="*/ 5722734 w 6902148"/>
                        <a:gd name="connsiteY9" fmla="*/ 61923 h 1950862"/>
                        <a:gd name="connsiteX10" fmla="*/ 5227248 w 6902148"/>
                        <a:gd name="connsiteY10" fmla="*/ 853583 h 1950862"/>
                        <a:gd name="connsiteX11" fmla="*/ 5749282 w 6902148"/>
                        <a:gd name="connsiteY11" fmla="*/ 304941 h 1950862"/>
                        <a:gd name="connsiteX12" fmla="*/ 5932340 w 6902148"/>
                        <a:gd name="connsiteY12" fmla="*/ 1010337 h 1950862"/>
                        <a:gd name="connsiteX13" fmla="*/ 6507106 w 6902148"/>
                        <a:gd name="connsiteY13" fmla="*/ 1376097 h 1950862"/>
                        <a:gd name="connsiteX14" fmla="*/ 6872867 w 6902148"/>
                        <a:gd name="connsiteY14" fmla="*/ 1663477 h 1950862"/>
                        <a:gd name="connsiteX15" fmla="*/ 5723335 w 6902148"/>
                        <a:gd name="connsiteY15" fmla="*/ 1663479 h 1950862"/>
                        <a:gd name="connsiteX16" fmla="*/ 5435952 w 6902148"/>
                        <a:gd name="connsiteY16" fmla="*/ 1637354 h 1950862"/>
                        <a:gd name="connsiteX17" fmla="*/ 4965689 w 6902148"/>
                        <a:gd name="connsiteY17" fmla="*/ 1767982 h 1950862"/>
                        <a:gd name="connsiteX18" fmla="*/ 4626055 w 6902148"/>
                        <a:gd name="connsiteY18" fmla="*/ 1950862 h 1950862"/>
                        <a:gd name="connsiteX19" fmla="*/ 4521552 w 6902148"/>
                        <a:gd name="connsiteY19" fmla="*/ 1767984 h 1950862"/>
                        <a:gd name="connsiteX0" fmla="*/ 4939562 w 6902146"/>
                        <a:gd name="connsiteY0" fmla="*/ 1805435 h 1936063"/>
                        <a:gd name="connsiteX1" fmla="*/ 498190 w 6902146"/>
                        <a:gd name="connsiteY1" fmla="*/ 1831560 h 1936063"/>
                        <a:gd name="connsiteX2" fmla="*/ 132310 w 6902146"/>
                        <a:gd name="connsiteY2" fmla="*/ 942669 h 1936063"/>
                        <a:gd name="connsiteX3" fmla="*/ 733322 w 6902146"/>
                        <a:gd name="connsiteY3" fmla="*/ 316269 h 1936063"/>
                        <a:gd name="connsiteX4" fmla="*/ 1307968 w 6902146"/>
                        <a:gd name="connsiteY4" fmla="*/ 280407 h 1936063"/>
                        <a:gd name="connsiteX5" fmla="*/ 2771127 w 6902146"/>
                        <a:gd name="connsiteY5" fmla="*/ 2760 h 1936063"/>
                        <a:gd name="connsiteX6" fmla="*/ 3946784 w 6902146"/>
                        <a:gd name="connsiteY6" fmla="*/ 473023 h 1936063"/>
                        <a:gd name="connsiteX7" fmla="*/ 4469298 w 6902146"/>
                        <a:gd name="connsiteY7" fmla="*/ 603652 h 1936063"/>
                        <a:gd name="connsiteX8" fmla="*/ 4704429 w 6902146"/>
                        <a:gd name="connsiteY8" fmla="*/ 760406 h 1936063"/>
                        <a:gd name="connsiteX9" fmla="*/ 5722732 w 6902146"/>
                        <a:gd name="connsiteY9" fmla="*/ 47124 h 1936063"/>
                        <a:gd name="connsiteX10" fmla="*/ 5227246 w 6902146"/>
                        <a:gd name="connsiteY10" fmla="*/ 838784 h 1936063"/>
                        <a:gd name="connsiteX11" fmla="*/ 5749280 w 6902146"/>
                        <a:gd name="connsiteY11" fmla="*/ 290142 h 1936063"/>
                        <a:gd name="connsiteX12" fmla="*/ 5932338 w 6902146"/>
                        <a:gd name="connsiteY12" fmla="*/ 995538 h 1936063"/>
                        <a:gd name="connsiteX13" fmla="*/ 6507104 w 6902146"/>
                        <a:gd name="connsiteY13" fmla="*/ 1361298 h 1936063"/>
                        <a:gd name="connsiteX14" fmla="*/ 6872865 w 6902146"/>
                        <a:gd name="connsiteY14" fmla="*/ 1648678 h 1936063"/>
                        <a:gd name="connsiteX15" fmla="*/ 5723333 w 6902146"/>
                        <a:gd name="connsiteY15" fmla="*/ 1648680 h 1936063"/>
                        <a:gd name="connsiteX16" fmla="*/ 5435950 w 6902146"/>
                        <a:gd name="connsiteY16" fmla="*/ 1622555 h 1936063"/>
                        <a:gd name="connsiteX17" fmla="*/ 4965687 w 6902146"/>
                        <a:gd name="connsiteY17" fmla="*/ 1753183 h 1936063"/>
                        <a:gd name="connsiteX18" fmla="*/ 4626053 w 6902146"/>
                        <a:gd name="connsiteY18" fmla="*/ 1936063 h 1936063"/>
                        <a:gd name="connsiteX19" fmla="*/ 4521550 w 6902146"/>
                        <a:gd name="connsiteY19" fmla="*/ 1753185 h 1936063"/>
                        <a:gd name="connsiteX0" fmla="*/ 4949249 w 6911833"/>
                        <a:gd name="connsiteY0" fmla="*/ 1805960 h 1936588"/>
                        <a:gd name="connsiteX1" fmla="*/ 507877 w 6911833"/>
                        <a:gd name="connsiteY1" fmla="*/ 1832085 h 1936588"/>
                        <a:gd name="connsiteX2" fmla="*/ 141997 w 6911833"/>
                        <a:gd name="connsiteY2" fmla="*/ 943194 h 1936588"/>
                        <a:gd name="connsiteX3" fmla="*/ 899584 w 6911833"/>
                        <a:gd name="connsiteY3" fmla="*/ 593824 h 1936588"/>
                        <a:gd name="connsiteX4" fmla="*/ 1317655 w 6911833"/>
                        <a:gd name="connsiteY4" fmla="*/ 280932 h 1936588"/>
                        <a:gd name="connsiteX5" fmla="*/ 2780814 w 6911833"/>
                        <a:gd name="connsiteY5" fmla="*/ 3285 h 1936588"/>
                        <a:gd name="connsiteX6" fmla="*/ 3956471 w 6911833"/>
                        <a:gd name="connsiteY6" fmla="*/ 473548 h 1936588"/>
                        <a:gd name="connsiteX7" fmla="*/ 4478985 w 6911833"/>
                        <a:gd name="connsiteY7" fmla="*/ 604177 h 1936588"/>
                        <a:gd name="connsiteX8" fmla="*/ 4714116 w 6911833"/>
                        <a:gd name="connsiteY8" fmla="*/ 760931 h 1936588"/>
                        <a:gd name="connsiteX9" fmla="*/ 5732419 w 6911833"/>
                        <a:gd name="connsiteY9" fmla="*/ 47649 h 1936588"/>
                        <a:gd name="connsiteX10" fmla="*/ 5236933 w 6911833"/>
                        <a:gd name="connsiteY10" fmla="*/ 839309 h 1936588"/>
                        <a:gd name="connsiteX11" fmla="*/ 5758967 w 6911833"/>
                        <a:gd name="connsiteY11" fmla="*/ 290667 h 1936588"/>
                        <a:gd name="connsiteX12" fmla="*/ 5942025 w 6911833"/>
                        <a:gd name="connsiteY12" fmla="*/ 996063 h 1936588"/>
                        <a:gd name="connsiteX13" fmla="*/ 6516791 w 6911833"/>
                        <a:gd name="connsiteY13" fmla="*/ 1361823 h 1936588"/>
                        <a:gd name="connsiteX14" fmla="*/ 6882552 w 6911833"/>
                        <a:gd name="connsiteY14" fmla="*/ 1649203 h 1936588"/>
                        <a:gd name="connsiteX15" fmla="*/ 5733020 w 6911833"/>
                        <a:gd name="connsiteY15" fmla="*/ 1649205 h 1936588"/>
                        <a:gd name="connsiteX16" fmla="*/ 5445637 w 6911833"/>
                        <a:gd name="connsiteY16" fmla="*/ 1623080 h 1936588"/>
                        <a:gd name="connsiteX17" fmla="*/ 4975374 w 6911833"/>
                        <a:gd name="connsiteY17" fmla="*/ 1753708 h 1936588"/>
                        <a:gd name="connsiteX18" fmla="*/ 4635740 w 6911833"/>
                        <a:gd name="connsiteY18" fmla="*/ 1936588 h 1936588"/>
                        <a:gd name="connsiteX19" fmla="*/ 4531237 w 6911833"/>
                        <a:gd name="connsiteY19" fmla="*/ 1753710 h 1936588"/>
                        <a:gd name="connsiteX0" fmla="*/ 4939562 w 6902146"/>
                        <a:gd name="connsiteY0" fmla="*/ 1805960 h 1936588"/>
                        <a:gd name="connsiteX1" fmla="*/ 498190 w 6902146"/>
                        <a:gd name="connsiteY1" fmla="*/ 1832085 h 1936588"/>
                        <a:gd name="connsiteX2" fmla="*/ 132310 w 6902146"/>
                        <a:gd name="connsiteY2" fmla="*/ 943194 h 1936588"/>
                        <a:gd name="connsiteX3" fmla="*/ 733320 w 6902146"/>
                        <a:gd name="connsiteY3" fmla="*/ 593824 h 1936588"/>
                        <a:gd name="connsiteX4" fmla="*/ 1307968 w 6902146"/>
                        <a:gd name="connsiteY4" fmla="*/ 280932 h 1936588"/>
                        <a:gd name="connsiteX5" fmla="*/ 2771127 w 6902146"/>
                        <a:gd name="connsiteY5" fmla="*/ 3285 h 1936588"/>
                        <a:gd name="connsiteX6" fmla="*/ 3946784 w 6902146"/>
                        <a:gd name="connsiteY6" fmla="*/ 473548 h 1936588"/>
                        <a:gd name="connsiteX7" fmla="*/ 4469298 w 6902146"/>
                        <a:gd name="connsiteY7" fmla="*/ 604177 h 1936588"/>
                        <a:gd name="connsiteX8" fmla="*/ 4704429 w 6902146"/>
                        <a:gd name="connsiteY8" fmla="*/ 760931 h 1936588"/>
                        <a:gd name="connsiteX9" fmla="*/ 5722732 w 6902146"/>
                        <a:gd name="connsiteY9" fmla="*/ 47649 h 1936588"/>
                        <a:gd name="connsiteX10" fmla="*/ 5227246 w 6902146"/>
                        <a:gd name="connsiteY10" fmla="*/ 839309 h 1936588"/>
                        <a:gd name="connsiteX11" fmla="*/ 5749280 w 6902146"/>
                        <a:gd name="connsiteY11" fmla="*/ 290667 h 1936588"/>
                        <a:gd name="connsiteX12" fmla="*/ 5932338 w 6902146"/>
                        <a:gd name="connsiteY12" fmla="*/ 996063 h 1936588"/>
                        <a:gd name="connsiteX13" fmla="*/ 6507104 w 6902146"/>
                        <a:gd name="connsiteY13" fmla="*/ 1361823 h 1936588"/>
                        <a:gd name="connsiteX14" fmla="*/ 6872865 w 6902146"/>
                        <a:gd name="connsiteY14" fmla="*/ 1649203 h 1936588"/>
                        <a:gd name="connsiteX15" fmla="*/ 5723333 w 6902146"/>
                        <a:gd name="connsiteY15" fmla="*/ 1649205 h 1936588"/>
                        <a:gd name="connsiteX16" fmla="*/ 5435950 w 6902146"/>
                        <a:gd name="connsiteY16" fmla="*/ 1623080 h 1936588"/>
                        <a:gd name="connsiteX17" fmla="*/ 4965687 w 6902146"/>
                        <a:gd name="connsiteY17" fmla="*/ 1753708 h 1936588"/>
                        <a:gd name="connsiteX18" fmla="*/ 4626053 w 6902146"/>
                        <a:gd name="connsiteY18" fmla="*/ 1936588 h 1936588"/>
                        <a:gd name="connsiteX19" fmla="*/ 4521550 w 6902146"/>
                        <a:gd name="connsiteY19" fmla="*/ 1753710 h 1936588"/>
                        <a:gd name="connsiteX0" fmla="*/ 4939562 w 6902146"/>
                        <a:gd name="connsiteY0" fmla="*/ 1758511 h 1889139"/>
                        <a:gd name="connsiteX1" fmla="*/ 498190 w 6902146"/>
                        <a:gd name="connsiteY1" fmla="*/ 1784636 h 1889139"/>
                        <a:gd name="connsiteX2" fmla="*/ 132310 w 6902146"/>
                        <a:gd name="connsiteY2" fmla="*/ 895745 h 1889139"/>
                        <a:gd name="connsiteX3" fmla="*/ 733320 w 6902146"/>
                        <a:gd name="connsiteY3" fmla="*/ 546375 h 1889139"/>
                        <a:gd name="connsiteX4" fmla="*/ 1307968 w 6902146"/>
                        <a:gd name="connsiteY4" fmla="*/ 233483 h 1889139"/>
                        <a:gd name="connsiteX5" fmla="*/ 2927703 w 6902146"/>
                        <a:gd name="connsiteY5" fmla="*/ 198238 h 1889139"/>
                        <a:gd name="connsiteX6" fmla="*/ 3946784 w 6902146"/>
                        <a:gd name="connsiteY6" fmla="*/ 426099 h 1889139"/>
                        <a:gd name="connsiteX7" fmla="*/ 4469298 w 6902146"/>
                        <a:gd name="connsiteY7" fmla="*/ 556728 h 1889139"/>
                        <a:gd name="connsiteX8" fmla="*/ 4704429 w 6902146"/>
                        <a:gd name="connsiteY8" fmla="*/ 713482 h 1889139"/>
                        <a:gd name="connsiteX9" fmla="*/ 5722732 w 6902146"/>
                        <a:gd name="connsiteY9" fmla="*/ 200 h 1889139"/>
                        <a:gd name="connsiteX10" fmla="*/ 5227246 w 6902146"/>
                        <a:gd name="connsiteY10" fmla="*/ 791860 h 1889139"/>
                        <a:gd name="connsiteX11" fmla="*/ 5749280 w 6902146"/>
                        <a:gd name="connsiteY11" fmla="*/ 243218 h 1889139"/>
                        <a:gd name="connsiteX12" fmla="*/ 5932338 w 6902146"/>
                        <a:gd name="connsiteY12" fmla="*/ 948614 h 1889139"/>
                        <a:gd name="connsiteX13" fmla="*/ 6507104 w 6902146"/>
                        <a:gd name="connsiteY13" fmla="*/ 1314374 h 1889139"/>
                        <a:gd name="connsiteX14" fmla="*/ 6872865 w 6902146"/>
                        <a:gd name="connsiteY14" fmla="*/ 1601754 h 1889139"/>
                        <a:gd name="connsiteX15" fmla="*/ 5723333 w 6902146"/>
                        <a:gd name="connsiteY15" fmla="*/ 1601756 h 1889139"/>
                        <a:gd name="connsiteX16" fmla="*/ 5435950 w 6902146"/>
                        <a:gd name="connsiteY16" fmla="*/ 1575631 h 1889139"/>
                        <a:gd name="connsiteX17" fmla="*/ 4965687 w 6902146"/>
                        <a:gd name="connsiteY17" fmla="*/ 1706259 h 1889139"/>
                        <a:gd name="connsiteX18" fmla="*/ 4626053 w 6902146"/>
                        <a:gd name="connsiteY18" fmla="*/ 1889139 h 1889139"/>
                        <a:gd name="connsiteX19" fmla="*/ 4521550 w 6902146"/>
                        <a:gd name="connsiteY19" fmla="*/ 1706261 h 1889139"/>
                        <a:gd name="connsiteX0" fmla="*/ 4939562 w 6902146"/>
                        <a:gd name="connsiteY0" fmla="*/ 1758511 h 1889139"/>
                        <a:gd name="connsiteX1" fmla="*/ 498190 w 6902146"/>
                        <a:gd name="connsiteY1" fmla="*/ 1784636 h 1889139"/>
                        <a:gd name="connsiteX2" fmla="*/ 132310 w 6902146"/>
                        <a:gd name="connsiteY2" fmla="*/ 895745 h 1889139"/>
                        <a:gd name="connsiteX3" fmla="*/ 733320 w 6902146"/>
                        <a:gd name="connsiteY3" fmla="*/ 546375 h 1889139"/>
                        <a:gd name="connsiteX4" fmla="*/ 1568926 w 6902146"/>
                        <a:gd name="connsiteY4" fmla="*/ 406629 h 1889139"/>
                        <a:gd name="connsiteX5" fmla="*/ 2927703 w 6902146"/>
                        <a:gd name="connsiteY5" fmla="*/ 198238 h 1889139"/>
                        <a:gd name="connsiteX6" fmla="*/ 3946784 w 6902146"/>
                        <a:gd name="connsiteY6" fmla="*/ 426099 h 1889139"/>
                        <a:gd name="connsiteX7" fmla="*/ 4469298 w 6902146"/>
                        <a:gd name="connsiteY7" fmla="*/ 556728 h 1889139"/>
                        <a:gd name="connsiteX8" fmla="*/ 4704429 w 6902146"/>
                        <a:gd name="connsiteY8" fmla="*/ 713482 h 1889139"/>
                        <a:gd name="connsiteX9" fmla="*/ 5722732 w 6902146"/>
                        <a:gd name="connsiteY9" fmla="*/ 200 h 1889139"/>
                        <a:gd name="connsiteX10" fmla="*/ 5227246 w 6902146"/>
                        <a:gd name="connsiteY10" fmla="*/ 791860 h 1889139"/>
                        <a:gd name="connsiteX11" fmla="*/ 5749280 w 6902146"/>
                        <a:gd name="connsiteY11" fmla="*/ 243218 h 1889139"/>
                        <a:gd name="connsiteX12" fmla="*/ 5932338 w 6902146"/>
                        <a:gd name="connsiteY12" fmla="*/ 948614 h 1889139"/>
                        <a:gd name="connsiteX13" fmla="*/ 6507104 w 6902146"/>
                        <a:gd name="connsiteY13" fmla="*/ 1314374 h 1889139"/>
                        <a:gd name="connsiteX14" fmla="*/ 6872865 w 6902146"/>
                        <a:gd name="connsiteY14" fmla="*/ 1601754 h 1889139"/>
                        <a:gd name="connsiteX15" fmla="*/ 5723333 w 6902146"/>
                        <a:gd name="connsiteY15" fmla="*/ 1601756 h 1889139"/>
                        <a:gd name="connsiteX16" fmla="*/ 5435950 w 6902146"/>
                        <a:gd name="connsiteY16" fmla="*/ 1575631 h 1889139"/>
                        <a:gd name="connsiteX17" fmla="*/ 4965687 w 6902146"/>
                        <a:gd name="connsiteY17" fmla="*/ 1706259 h 1889139"/>
                        <a:gd name="connsiteX18" fmla="*/ 4626053 w 6902146"/>
                        <a:gd name="connsiteY18" fmla="*/ 1889139 h 1889139"/>
                        <a:gd name="connsiteX19" fmla="*/ 4521550 w 6902146"/>
                        <a:gd name="connsiteY19" fmla="*/ 1706261 h 1889139"/>
                        <a:gd name="connsiteX0" fmla="*/ 4939562 w 6902146"/>
                        <a:gd name="connsiteY0" fmla="*/ 1758511 h 1889139"/>
                        <a:gd name="connsiteX1" fmla="*/ 498190 w 6902146"/>
                        <a:gd name="connsiteY1" fmla="*/ 1784636 h 1889139"/>
                        <a:gd name="connsiteX2" fmla="*/ 132310 w 6902146"/>
                        <a:gd name="connsiteY2" fmla="*/ 895745 h 1889139"/>
                        <a:gd name="connsiteX3" fmla="*/ 733320 w 6902146"/>
                        <a:gd name="connsiteY3" fmla="*/ 546375 h 1889139"/>
                        <a:gd name="connsiteX4" fmla="*/ 1464544 w 6902146"/>
                        <a:gd name="connsiteY4" fmla="*/ 337372 h 1889139"/>
                        <a:gd name="connsiteX5" fmla="*/ 2927703 w 6902146"/>
                        <a:gd name="connsiteY5" fmla="*/ 198238 h 1889139"/>
                        <a:gd name="connsiteX6" fmla="*/ 3946784 w 6902146"/>
                        <a:gd name="connsiteY6" fmla="*/ 426099 h 1889139"/>
                        <a:gd name="connsiteX7" fmla="*/ 4469298 w 6902146"/>
                        <a:gd name="connsiteY7" fmla="*/ 556728 h 1889139"/>
                        <a:gd name="connsiteX8" fmla="*/ 4704429 w 6902146"/>
                        <a:gd name="connsiteY8" fmla="*/ 713482 h 1889139"/>
                        <a:gd name="connsiteX9" fmla="*/ 5722732 w 6902146"/>
                        <a:gd name="connsiteY9" fmla="*/ 200 h 1889139"/>
                        <a:gd name="connsiteX10" fmla="*/ 5227246 w 6902146"/>
                        <a:gd name="connsiteY10" fmla="*/ 791860 h 1889139"/>
                        <a:gd name="connsiteX11" fmla="*/ 5749280 w 6902146"/>
                        <a:gd name="connsiteY11" fmla="*/ 243218 h 1889139"/>
                        <a:gd name="connsiteX12" fmla="*/ 5932338 w 6902146"/>
                        <a:gd name="connsiteY12" fmla="*/ 948614 h 1889139"/>
                        <a:gd name="connsiteX13" fmla="*/ 6507104 w 6902146"/>
                        <a:gd name="connsiteY13" fmla="*/ 1314374 h 1889139"/>
                        <a:gd name="connsiteX14" fmla="*/ 6872865 w 6902146"/>
                        <a:gd name="connsiteY14" fmla="*/ 1601754 h 1889139"/>
                        <a:gd name="connsiteX15" fmla="*/ 5723333 w 6902146"/>
                        <a:gd name="connsiteY15" fmla="*/ 1601756 h 1889139"/>
                        <a:gd name="connsiteX16" fmla="*/ 5435950 w 6902146"/>
                        <a:gd name="connsiteY16" fmla="*/ 1575631 h 1889139"/>
                        <a:gd name="connsiteX17" fmla="*/ 4965687 w 6902146"/>
                        <a:gd name="connsiteY17" fmla="*/ 1706259 h 1889139"/>
                        <a:gd name="connsiteX18" fmla="*/ 4626053 w 6902146"/>
                        <a:gd name="connsiteY18" fmla="*/ 1889139 h 1889139"/>
                        <a:gd name="connsiteX19" fmla="*/ 4521550 w 6902146"/>
                        <a:gd name="connsiteY19" fmla="*/ 1706261 h 1889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6902146" h="1889139">
                          <a:moveTo>
                            <a:pt x="4939562" y="1758511"/>
                          </a:moveTo>
                          <a:cubicBezTo>
                            <a:pt x="3128179" y="1852128"/>
                            <a:pt x="1299399" y="1928430"/>
                            <a:pt x="498190" y="1784636"/>
                          </a:cubicBezTo>
                          <a:cubicBezTo>
                            <a:pt x="-303019" y="1640842"/>
                            <a:pt x="93122" y="1102122"/>
                            <a:pt x="132310" y="895745"/>
                          </a:cubicBezTo>
                          <a:cubicBezTo>
                            <a:pt x="171498" y="689368"/>
                            <a:pt x="511281" y="639437"/>
                            <a:pt x="733320" y="546375"/>
                          </a:cubicBezTo>
                          <a:cubicBezTo>
                            <a:pt x="955359" y="453313"/>
                            <a:pt x="1098814" y="395395"/>
                            <a:pt x="1464544" y="337372"/>
                          </a:cubicBezTo>
                          <a:cubicBezTo>
                            <a:pt x="1830274" y="279349"/>
                            <a:pt x="2513996" y="183450"/>
                            <a:pt x="2927703" y="198238"/>
                          </a:cubicBezTo>
                          <a:cubicBezTo>
                            <a:pt x="3341410" y="213026"/>
                            <a:pt x="3689852" y="366351"/>
                            <a:pt x="3946784" y="426099"/>
                          </a:cubicBezTo>
                          <a:cubicBezTo>
                            <a:pt x="4203716" y="485847"/>
                            <a:pt x="4343024" y="508831"/>
                            <a:pt x="4469298" y="556728"/>
                          </a:cubicBezTo>
                          <a:cubicBezTo>
                            <a:pt x="4595572" y="604625"/>
                            <a:pt x="4495523" y="806237"/>
                            <a:pt x="4704429" y="713482"/>
                          </a:cubicBezTo>
                          <a:cubicBezTo>
                            <a:pt x="4913335" y="620727"/>
                            <a:pt x="5635596" y="-12863"/>
                            <a:pt x="5722732" y="200"/>
                          </a:cubicBezTo>
                          <a:cubicBezTo>
                            <a:pt x="5809868" y="13263"/>
                            <a:pt x="5222821" y="751357"/>
                            <a:pt x="5227246" y="791860"/>
                          </a:cubicBezTo>
                          <a:cubicBezTo>
                            <a:pt x="5231671" y="832363"/>
                            <a:pt x="5631765" y="217092"/>
                            <a:pt x="5749280" y="243218"/>
                          </a:cubicBezTo>
                          <a:cubicBezTo>
                            <a:pt x="5866795" y="269344"/>
                            <a:pt x="5806034" y="770088"/>
                            <a:pt x="5932338" y="948614"/>
                          </a:cubicBezTo>
                          <a:cubicBezTo>
                            <a:pt x="6058642" y="1127140"/>
                            <a:pt x="6350350" y="1205517"/>
                            <a:pt x="6507104" y="1314374"/>
                          </a:cubicBezTo>
                          <a:cubicBezTo>
                            <a:pt x="6663859" y="1423231"/>
                            <a:pt x="7003494" y="1553857"/>
                            <a:pt x="6872865" y="1601754"/>
                          </a:cubicBezTo>
                          <a:cubicBezTo>
                            <a:pt x="6742237" y="1649651"/>
                            <a:pt x="5962819" y="1606110"/>
                            <a:pt x="5723333" y="1601756"/>
                          </a:cubicBezTo>
                          <a:cubicBezTo>
                            <a:pt x="5483847" y="1597402"/>
                            <a:pt x="5562224" y="1558214"/>
                            <a:pt x="5435950" y="1575631"/>
                          </a:cubicBezTo>
                          <a:cubicBezTo>
                            <a:pt x="5309676" y="1593048"/>
                            <a:pt x="5100670" y="1654008"/>
                            <a:pt x="4965687" y="1706259"/>
                          </a:cubicBezTo>
                          <a:cubicBezTo>
                            <a:pt x="4830704" y="1758510"/>
                            <a:pt x="4700076" y="1889139"/>
                            <a:pt x="4626053" y="1889139"/>
                          </a:cubicBezTo>
                          <a:cubicBezTo>
                            <a:pt x="4552030" y="1889139"/>
                            <a:pt x="4530257" y="1775930"/>
                            <a:pt x="4521550" y="1706261"/>
                          </a:cubicBezTo>
                        </a:path>
                      </a:pathLst>
                    </a:custGeom>
                    <a:grpFill/>
                    <a:ln cmpd="sng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38" name="Freeform 37">
                      <a:extLst>
                        <a:ext uri="{FF2B5EF4-FFF2-40B4-BE49-F238E27FC236}">
                          <a16:creationId xmlns:a16="http://schemas.microsoft.com/office/drawing/2014/main" id="{E7DBDD81-7712-A842-990A-0620F1BFB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9851" y="8987246"/>
                      <a:ext cx="2385957" cy="159852"/>
                    </a:xfrm>
                    <a:custGeom>
                      <a:avLst/>
                      <a:gdLst>
                        <a:gd name="connsiteX0" fmla="*/ 2011680 w 2011680"/>
                        <a:gd name="connsiteY0" fmla="*/ 182880 h 313508"/>
                        <a:gd name="connsiteX1" fmla="*/ 1332411 w 2011680"/>
                        <a:gd name="connsiteY1" fmla="*/ 0 h 313508"/>
                        <a:gd name="connsiteX2" fmla="*/ 1332411 w 2011680"/>
                        <a:gd name="connsiteY2" fmla="*/ 0 h 313508"/>
                        <a:gd name="connsiteX3" fmla="*/ 470263 w 2011680"/>
                        <a:gd name="connsiteY3" fmla="*/ 130628 h 313508"/>
                        <a:gd name="connsiteX4" fmla="*/ 0 w 2011680"/>
                        <a:gd name="connsiteY4" fmla="*/ 313508 h 313508"/>
                        <a:gd name="connsiteX5" fmla="*/ 0 w 2011680"/>
                        <a:gd name="connsiteY5" fmla="*/ 313508 h 313508"/>
                        <a:gd name="connsiteX0" fmla="*/ 2011680 w 2011680"/>
                        <a:gd name="connsiteY0" fmla="*/ 182880 h 313508"/>
                        <a:gd name="connsiteX1" fmla="*/ 1332411 w 2011680"/>
                        <a:gd name="connsiteY1" fmla="*/ 0 h 313508"/>
                        <a:gd name="connsiteX2" fmla="*/ 1332411 w 2011680"/>
                        <a:gd name="connsiteY2" fmla="*/ 0 h 313508"/>
                        <a:gd name="connsiteX3" fmla="*/ 627018 w 2011680"/>
                        <a:gd name="connsiteY3" fmla="*/ 78377 h 313508"/>
                        <a:gd name="connsiteX4" fmla="*/ 0 w 2011680"/>
                        <a:gd name="connsiteY4" fmla="*/ 313508 h 313508"/>
                        <a:gd name="connsiteX5" fmla="*/ 0 w 2011680"/>
                        <a:gd name="connsiteY5" fmla="*/ 313508 h 3135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11680" h="313508">
                          <a:moveTo>
                            <a:pt x="2011680" y="182880"/>
                          </a:moveTo>
                          <a:lnTo>
                            <a:pt x="1332411" y="0"/>
                          </a:lnTo>
                          <a:lnTo>
                            <a:pt x="1332411" y="0"/>
                          </a:lnTo>
                          <a:cubicBezTo>
                            <a:pt x="1214846" y="13063"/>
                            <a:pt x="849086" y="26126"/>
                            <a:pt x="627018" y="78377"/>
                          </a:cubicBezTo>
                          <a:cubicBezTo>
                            <a:pt x="404949" y="130628"/>
                            <a:pt x="104503" y="274320"/>
                            <a:pt x="0" y="313508"/>
                          </a:cubicBezTo>
                          <a:lnTo>
                            <a:pt x="0" y="313508"/>
                          </a:lnTo>
                        </a:path>
                      </a:pathLst>
                    </a:custGeom>
                    <a:grpFill/>
                    <a:ln cmpd="sng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EB9B3EFE-2AC2-724F-97F6-BF5717D20869}"/>
                      </a:ext>
                    </a:extLst>
                  </p:cNvPr>
                  <p:cNvSpPr/>
                  <p:nvPr/>
                </p:nvSpPr>
                <p:spPr>
                  <a:xfrm>
                    <a:off x="12017826" y="10646535"/>
                    <a:ext cx="261533" cy="402644"/>
                  </a:xfrm>
                  <a:prstGeom prst="ellipse">
                    <a:avLst/>
                  </a:prstGeom>
                  <a:grpFill/>
                  <a:ln cmpd="sng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70145882-DE3C-024F-9802-8C17A5FFDF33}"/>
                    </a:ext>
                  </a:extLst>
                </p:cNvPr>
                <p:cNvGrpSpPr/>
                <p:nvPr/>
              </p:nvGrpSpPr>
              <p:grpSpPr>
                <a:xfrm>
                  <a:off x="5176048" y="12777254"/>
                  <a:ext cx="2042789" cy="652534"/>
                  <a:chOff x="3709852" y="8250041"/>
                  <a:chExt cx="9562011" cy="4264176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CD41233C-1B8B-E442-A1B3-3476D12C2B2B}"/>
                      </a:ext>
                    </a:extLst>
                  </p:cNvPr>
                  <p:cNvGrpSpPr/>
                  <p:nvPr/>
                </p:nvGrpSpPr>
                <p:grpSpPr>
                  <a:xfrm>
                    <a:off x="3709852" y="8250041"/>
                    <a:ext cx="9562011" cy="4264176"/>
                    <a:chOff x="3709851" y="8250040"/>
                    <a:chExt cx="5840999" cy="1425255"/>
                  </a:xfrm>
                  <a:grpFill/>
                </p:grpSpPr>
                <p:sp>
                  <p:nvSpPr>
                    <p:cNvPr id="33" name="Freeform 32">
                      <a:extLst>
                        <a:ext uri="{FF2B5EF4-FFF2-40B4-BE49-F238E27FC236}">
                          <a16:creationId xmlns:a16="http://schemas.microsoft.com/office/drawing/2014/main" id="{0F82BB9A-B224-6F41-AB68-23995E182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5808" y="8250040"/>
                      <a:ext cx="3455042" cy="1425255"/>
                    </a:xfrm>
                    <a:custGeom>
                      <a:avLst/>
                      <a:gdLst>
                        <a:gd name="connsiteX0" fmla="*/ 5001177 w 6613913"/>
                        <a:gd name="connsiteY0" fmla="*/ 1820234 h 1956246"/>
                        <a:gd name="connsiteX1" fmla="*/ 559805 w 6613913"/>
                        <a:gd name="connsiteY1" fmla="*/ 1846359 h 1956246"/>
                        <a:gd name="connsiteX2" fmla="*/ 89542 w 6613913"/>
                        <a:gd name="connsiteY2" fmla="*/ 853582 h 1956246"/>
                        <a:gd name="connsiteX3" fmla="*/ 794937 w 6613913"/>
                        <a:gd name="connsiteY3" fmla="*/ 331068 h 1956246"/>
                        <a:gd name="connsiteX4" fmla="*/ 1265199 w 6613913"/>
                        <a:gd name="connsiteY4" fmla="*/ 122062 h 1956246"/>
                        <a:gd name="connsiteX5" fmla="*/ 2832742 w 6613913"/>
                        <a:gd name="connsiteY5" fmla="*/ 17559 h 1956246"/>
                        <a:gd name="connsiteX6" fmla="*/ 4008399 w 6613913"/>
                        <a:gd name="connsiteY6" fmla="*/ 487822 h 1956246"/>
                        <a:gd name="connsiteX7" fmla="*/ 4374159 w 6613913"/>
                        <a:gd name="connsiteY7" fmla="*/ 775205 h 1956246"/>
                        <a:gd name="connsiteX8" fmla="*/ 4687668 w 6613913"/>
                        <a:gd name="connsiteY8" fmla="*/ 1010337 h 1956246"/>
                        <a:gd name="connsiteX9" fmla="*/ 5236308 w 6613913"/>
                        <a:gd name="connsiteY9" fmla="*/ 853582 h 1956246"/>
                        <a:gd name="connsiteX10" fmla="*/ 5654319 w 6613913"/>
                        <a:gd name="connsiteY10" fmla="*/ 513948 h 1956246"/>
                        <a:gd name="connsiteX11" fmla="*/ 5837199 w 6613913"/>
                        <a:gd name="connsiteY11" fmla="*/ 540074 h 1956246"/>
                        <a:gd name="connsiteX12" fmla="*/ 6202959 w 6613913"/>
                        <a:gd name="connsiteY12" fmla="*/ 749079 h 1956246"/>
                        <a:gd name="connsiteX13" fmla="*/ 6411965 w 6613913"/>
                        <a:gd name="connsiteY13" fmla="*/ 1036462 h 1956246"/>
                        <a:gd name="connsiteX14" fmla="*/ 6568719 w 6613913"/>
                        <a:gd name="connsiteY14" fmla="*/ 1323845 h 1956246"/>
                        <a:gd name="connsiteX15" fmla="*/ 5549817 w 6613913"/>
                        <a:gd name="connsiteY15" fmla="*/ 1062588 h 1956246"/>
                        <a:gd name="connsiteX16" fmla="*/ 5236308 w 6613913"/>
                        <a:gd name="connsiteY16" fmla="*/ 1349971 h 1956246"/>
                        <a:gd name="connsiteX17" fmla="*/ 4896674 w 6613913"/>
                        <a:gd name="connsiteY17" fmla="*/ 1689605 h 1956246"/>
                        <a:gd name="connsiteX18" fmla="*/ 4687668 w 6613913"/>
                        <a:gd name="connsiteY18" fmla="*/ 1950862 h 1956246"/>
                        <a:gd name="connsiteX19" fmla="*/ 4739919 w 6613913"/>
                        <a:gd name="connsiteY19" fmla="*/ 1872485 h 1956246"/>
                        <a:gd name="connsiteX0" fmla="*/ 5001177 w 6608657"/>
                        <a:gd name="connsiteY0" fmla="*/ 1820234 h 1956246"/>
                        <a:gd name="connsiteX1" fmla="*/ 559805 w 6608657"/>
                        <a:gd name="connsiteY1" fmla="*/ 1846359 h 1956246"/>
                        <a:gd name="connsiteX2" fmla="*/ 89542 w 6608657"/>
                        <a:gd name="connsiteY2" fmla="*/ 853582 h 1956246"/>
                        <a:gd name="connsiteX3" fmla="*/ 794937 w 6608657"/>
                        <a:gd name="connsiteY3" fmla="*/ 331068 h 1956246"/>
                        <a:gd name="connsiteX4" fmla="*/ 1265199 w 6608657"/>
                        <a:gd name="connsiteY4" fmla="*/ 122062 h 1956246"/>
                        <a:gd name="connsiteX5" fmla="*/ 2832742 w 6608657"/>
                        <a:gd name="connsiteY5" fmla="*/ 17559 h 1956246"/>
                        <a:gd name="connsiteX6" fmla="*/ 4008399 w 6608657"/>
                        <a:gd name="connsiteY6" fmla="*/ 487822 h 1956246"/>
                        <a:gd name="connsiteX7" fmla="*/ 4374159 w 6608657"/>
                        <a:gd name="connsiteY7" fmla="*/ 775205 h 1956246"/>
                        <a:gd name="connsiteX8" fmla="*/ 4687668 w 6608657"/>
                        <a:gd name="connsiteY8" fmla="*/ 1010337 h 1956246"/>
                        <a:gd name="connsiteX9" fmla="*/ 5236308 w 6608657"/>
                        <a:gd name="connsiteY9" fmla="*/ 853582 h 1956246"/>
                        <a:gd name="connsiteX10" fmla="*/ 5654319 w 6608657"/>
                        <a:gd name="connsiteY10" fmla="*/ 513948 h 1956246"/>
                        <a:gd name="connsiteX11" fmla="*/ 5837199 w 6608657"/>
                        <a:gd name="connsiteY11" fmla="*/ 540074 h 1956246"/>
                        <a:gd name="connsiteX12" fmla="*/ 6202959 w 6608657"/>
                        <a:gd name="connsiteY12" fmla="*/ 749079 h 1956246"/>
                        <a:gd name="connsiteX13" fmla="*/ 6411965 w 6608657"/>
                        <a:gd name="connsiteY13" fmla="*/ 1036462 h 1956246"/>
                        <a:gd name="connsiteX14" fmla="*/ 6568719 w 6608657"/>
                        <a:gd name="connsiteY14" fmla="*/ 1323845 h 1956246"/>
                        <a:gd name="connsiteX15" fmla="*/ 5628194 w 6608657"/>
                        <a:gd name="connsiteY15" fmla="*/ 1402222 h 1956246"/>
                        <a:gd name="connsiteX16" fmla="*/ 5236308 w 6608657"/>
                        <a:gd name="connsiteY16" fmla="*/ 1349971 h 1956246"/>
                        <a:gd name="connsiteX17" fmla="*/ 4896674 w 6608657"/>
                        <a:gd name="connsiteY17" fmla="*/ 1689605 h 1956246"/>
                        <a:gd name="connsiteX18" fmla="*/ 4687668 w 6608657"/>
                        <a:gd name="connsiteY18" fmla="*/ 1950862 h 1956246"/>
                        <a:gd name="connsiteX19" fmla="*/ 4739919 w 6608657"/>
                        <a:gd name="connsiteY19" fmla="*/ 1872485 h 1956246"/>
                        <a:gd name="connsiteX0" fmla="*/ 5001177 w 6608657"/>
                        <a:gd name="connsiteY0" fmla="*/ 1820234 h 1950920"/>
                        <a:gd name="connsiteX1" fmla="*/ 559805 w 6608657"/>
                        <a:gd name="connsiteY1" fmla="*/ 1846359 h 1950920"/>
                        <a:gd name="connsiteX2" fmla="*/ 89542 w 6608657"/>
                        <a:gd name="connsiteY2" fmla="*/ 853582 h 1950920"/>
                        <a:gd name="connsiteX3" fmla="*/ 794937 w 6608657"/>
                        <a:gd name="connsiteY3" fmla="*/ 331068 h 1950920"/>
                        <a:gd name="connsiteX4" fmla="*/ 1265199 w 6608657"/>
                        <a:gd name="connsiteY4" fmla="*/ 122062 h 1950920"/>
                        <a:gd name="connsiteX5" fmla="*/ 2832742 w 6608657"/>
                        <a:gd name="connsiteY5" fmla="*/ 17559 h 1950920"/>
                        <a:gd name="connsiteX6" fmla="*/ 4008399 w 6608657"/>
                        <a:gd name="connsiteY6" fmla="*/ 487822 h 1950920"/>
                        <a:gd name="connsiteX7" fmla="*/ 4374159 w 6608657"/>
                        <a:gd name="connsiteY7" fmla="*/ 775205 h 1950920"/>
                        <a:gd name="connsiteX8" fmla="*/ 4687668 w 6608657"/>
                        <a:gd name="connsiteY8" fmla="*/ 1010337 h 1950920"/>
                        <a:gd name="connsiteX9" fmla="*/ 5236308 w 6608657"/>
                        <a:gd name="connsiteY9" fmla="*/ 853582 h 1950920"/>
                        <a:gd name="connsiteX10" fmla="*/ 5654319 w 6608657"/>
                        <a:gd name="connsiteY10" fmla="*/ 513948 h 1950920"/>
                        <a:gd name="connsiteX11" fmla="*/ 5837199 w 6608657"/>
                        <a:gd name="connsiteY11" fmla="*/ 540074 h 1950920"/>
                        <a:gd name="connsiteX12" fmla="*/ 6202959 w 6608657"/>
                        <a:gd name="connsiteY12" fmla="*/ 749079 h 1950920"/>
                        <a:gd name="connsiteX13" fmla="*/ 6411965 w 6608657"/>
                        <a:gd name="connsiteY13" fmla="*/ 1036462 h 1950920"/>
                        <a:gd name="connsiteX14" fmla="*/ 6568719 w 6608657"/>
                        <a:gd name="connsiteY14" fmla="*/ 1323845 h 1950920"/>
                        <a:gd name="connsiteX15" fmla="*/ 5628194 w 6608657"/>
                        <a:gd name="connsiteY15" fmla="*/ 1402222 h 1950920"/>
                        <a:gd name="connsiteX16" fmla="*/ 5236308 w 6608657"/>
                        <a:gd name="connsiteY16" fmla="*/ 1349971 h 1950920"/>
                        <a:gd name="connsiteX17" fmla="*/ 4896674 w 6608657"/>
                        <a:gd name="connsiteY17" fmla="*/ 1689605 h 1950920"/>
                        <a:gd name="connsiteX18" fmla="*/ 4687668 w 6608657"/>
                        <a:gd name="connsiteY18" fmla="*/ 1950862 h 1950920"/>
                        <a:gd name="connsiteX19" fmla="*/ 4426410 w 6608657"/>
                        <a:gd name="connsiteY19" fmla="*/ 1715731 h 1950920"/>
                        <a:gd name="connsiteX0" fmla="*/ 5001177 w 7417347"/>
                        <a:gd name="connsiteY0" fmla="*/ 1820234 h 1950920"/>
                        <a:gd name="connsiteX1" fmla="*/ 559805 w 7417347"/>
                        <a:gd name="connsiteY1" fmla="*/ 1846359 h 1950920"/>
                        <a:gd name="connsiteX2" fmla="*/ 89542 w 7417347"/>
                        <a:gd name="connsiteY2" fmla="*/ 853582 h 1950920"/>
                        <a:gd name="connsiteX3" fmla="*/ 794937 w 7417347"/>
                        <a:gd name="connsiteY3" fmla="*/ 331068 h 1950920"/>
                        <a:gd name="connsiteX4" fmla="*/ 1265199 w 7417347"/>
                        <a:gd name="connsiteY4" fmla="*/ 122062 h 1950920"/>
                        <a:gd name="connsiteX5" fmla="*/ 2832742 w 7417347"/>
                        <a:gd name="connsiteY5" fmla="*/ 17559 h 1950920"/>
                        <a:gd name="connsiteX6" fmla="*/ 4008399 w 7417347"/>
                        <a:gd name="connsiteY6" fmla="*/ 487822 h 1950920"/>
                        <a:gd name="connsiteX7" fmla="*/ 4374159 w 7417347"/>
                        <a:gd name="connsiteY7" fmla="*/ 775205 h 1950920"/>
                        <a:gd name="connsiteX8" fmla="*/ 4687668 w 7417347"/>
                        <a:gd name="connsiteY8" fmla="*/ 1010337 h 1950920"/>
                        <a:gd name="connsiteX9" fmla="*/ 5236308 w 7417347"/>
                        <a:gd name="connsiteY9" fmla="*/ 853582 h 1950920"/>
                        <a:gd name="connsiteX10" fmla="*/ 5654319 w 7417347"/>
                        <a:gd name="connsiteY10" fmla="*/ 513948 h 1950920"/>
                        <a:gd name="connsiteX11" fmla="*/ 5837199 w 7417347"/>
                        <a:gd name="connsiteY11" fmla="*/ 540074 h 1950920"/>
                        <a:gd name="connsiteX12" fmla="*/ 6202959 w 7417347"/>
                        <a:gd name="connsiteY12" fmla="*/ 749079 h 1950920"/>
                        <a:gd name="connsiteX13" fmla="*/ 6411965 w 7417347"/>
                        <a:gd name="connsiteY13" fmla="*/ 1036462 h 1950920"/>
                        <a:gd name="connsiteX14" fmla="*/ 7404742 w 7417347"/>
                        <a:gd name="connsiteY14" fmla="*/ 1637353 h 1950920"/>
                        <a:gd name="connsiteX15" fmla="*/ 5628194 w 7417347"/>
                        <a:gd name="connsiteY15" fmla="*/ 1402222 h 1950920"/>
                        <a:gd name="connsiteX16" fmla="*/ 5236308 w 7417347"/>
                        <a:gd name="connsiteY16" fmla="*/ 1349971 h 1950920"/>
                        <a:gd name="connsiteX17" fmla="*/ 4896674 w 7417347"/>
                        <a:gd name="connsiteY17" fmla="*/ 1689605 h 1950920"/>
                        <a:gd name="connsiteX18" fmla="*/ 4687668 w 7417347"/>
                        <a:gd name="connsiteY18" fmla="*/ 1950862 h 1950920"/>
                        <a:gd name="connsiteX19" fmla="*/ 4426410 w 7417347"/>
                        <a:gd name="connsiteY19" fmla="*/ 1715731 h 1950920"/>
                        <a:gd name="connsiteX0" fmla="*/ 5001177 w 6518777"/>
                        <a:gd name="connsiteY0" fmla="*/ 1820234 h 1950920"/>
                        <a:gd name="connsiteX1" fmla="*/ 559805 w 6518777"/>
                        <a:gd name="connsiteY1" fmla="*/ 1846359 h 1950920"/>
                        <a:gd name="connsiteX2" fmla="*/ 89542 w 6518777"/>
                        <a:gd name="connsiteY2" fmla="*/ 853582 h 1950920"/>
                        <a:gd name="connsiteX3" fmla="*/ 794937 w 6518777"/>
                        <a:gd name="connsiteY3" fmla="*/ 331068 h 1950920"/>
                        <a:gd name="connsiteX4" fmla="*/ 1265199 w 6518777"/>
                        <a:gd name="connsiteY4" fmla="*/ 122062 h 1950920"/>
                        <a:gd name="connsiteX5" fmla="*/ 2832742 w 6518777"/>
                        <a:gd name="connsiteY5" fmla="*/ 17559 h 1950920"/>
                        <a:gd name="connsiteX6" fmla="*/ 4008399 w 6518777"/>
                        <a:gd name="connsiteY6" fmla="*/ 487822 h 1950920"/>
                        <a:gd name="connsiteX7" fmla="*/ 4374159 w 6518777"/>
                        <a:gd name="connsiteY7" fmla="*/ 775205 h 1950920"/>
                        <a:gd name="connsiteX8" fmla="*/ 4687668 w 6518777"/>
                        <a:gd name="connsiteY8" fmla="*/ 1010337 h 1950920"/>
                        <a:gd name="connsiteX9" fmla="*/ 5236308 w 6518777"/>
                        <a:gd name="connsiteY9" fmla="*/ 853582 h 1950920"/>
                        <a:gd name="connsiteX10" fmla="*/ 5654319 w 6518777"/>
                        <a:gd name="connsiteY10" fmla="*/ 513948 h 1950920"/>
                        <a:gd name="connsiteX11" fmla="*/ 5837199 w 6518777"/>
                        <a:gd name="connsiteY11" fmla="*/ 540074 h 1950920"/>
                        <a:gd name="connsiteX12" fmla="*/ 6202959 w 6518777"/>
                        <a:gd name="connsiteY12" fmla="*/ 749079 h 1950920"/>
                        <a:gd name="connsiteX13" fmla="*/ 6411965 w 6518777"/>
                        <a:gd name="connsiteY13" fmla="*/ 1036462 h 1950920"/>
                        <a:gd name="connsiteX14" fmla="*/ 6464216 w 6518777"/>
                        <a:gd name="connsiteY14" fmla="*/ 1558975 h 1950920"/>
                        <a:gd name="connsiteX15" fmla="*/ 5628194 w 6518777"/>
                        <a:gd name="connsiteY15" fmla="*/ 1402222 h 1950920"/>
                        <a:gd name="connsiteX16" fmla="*/ 5236308 w 6518777"/>
                        <a:gd name="connsiteY16" fmla="*/ 1349971 h 1950920"/>
                        <a:gd name="connsiteX17" fmla="*/ 4896674 w 6518777"/>
                        <a:gd name="connsiteY17" fmla="*/ 1689605 h 1950920"/>
                        <a:gd name="connsiteX18" fmla="*/ 4687668 w 6518777"/>
                        <a:gd name="connsiteY18" fmla="*/ 1950862 h 1950920"/>
                        <a:gd name="connsiteX19" fmla="*/ 4426410 w 6518777"/>
                        <a:gd name="connsiteY19" fmla="*/ 1715731 h 1950920"/>
                        <a:gd name="connsiteX0" fmla="*/ 5001177 w 6518777"/>
                        <a:gd name="connsiteY0" fmla="*/ 1820234 h 1951437"/>
                        <a:gd name="connsiteX1" fmla="*/ 559805 w 6518777"/>
                        <a:gd name="connsiteY1" fmla="*/ 1846359 h 1951437"/>
                        <a:gd name="connsiteX2" fmla="*/ 89542 w 6518777"/>
                        <a:gd name="connsiteY2" fmla="*/ 853582 h 1951437"/>
                        <a:gd name="connsiteX3" fmla="*/ 794937 w 6518777"/>
                        <a:gd name="connsiteY3" fmla="*/ 331068 h 1951437"/>
                        <a:gd name="connsiteX4" fmla="*/ 1265199 w 6518777"/>
                        <a:gd name="connsiteY4" fmla="*/ 122062 h 1951437"/>
                        <a:gd name="connsiteX5" fmla="*/ 2832742 w 6518777"/>
                        <a:gd name="connsiteY5" fmla="*/ 17559 h 1951437"/>
                        <a:gd name="connsiteX6" fmla="*/ 4008399 w 6518777"/>
                        <a:gd name="connsiteY6" fmla="*/ 487822 h 1951437"/>
                        <a:gd name="connsiteX7" fmla="*/ 4374159 w 6518777"/>
                        <a:gd name="connsiteY7" fmla="*/ 775205 h 1951437"/>
                        <a:gd name="connsiteX8" fmla="*/ 4687668 w 6518777"/>
                        <a:gd name="connsiteY8" fmla="*/ 1010337 h 1951437"/>
                        <a:gd name="connsiteX9" fmla="*/ 5236308 w 6518777"/>
                        <a:gd name="connsiteY9" fmla="*/ 853582 h 1951437"/>
                        <a:gd name="connsiteX10" fmla="*/ 5654319 w 6518777"/>
                        <a:gd name="connsiteY10" fmla="*/ 513948 h 1951437"/>
                        <a:gd name="connsiteX11" fmla="*/ 5837199 w 6518777"/>
                        <a:gd name="connsiteY11" fmla="*/ 540074 h 1951437"/>
                        <a:gd name="connsiteX12" fmla="*/ 6202959 w 6518777"/>
                        <a:gd name="connsiteY12" fmla="*/ 749079 h 1951437"/>
                        <a:gd name="connsiteX13" fmla="*/ 6411965 w 6518777"/>
                        <a:gd name="connsiteY13" fmla="*/ 1036462 h 1951437"/>
                        <a:gd name="connsiteX14" fmla="*/ 6464216 w 6518777"/>
                        <a:gd name="connsiteY14" fmla="*/ 1558975 h 1951437"/>
                        <a:gd name="connsiteX15" fmla="*/ 5628194 w 6518777"/>
                        <a:gd name="connsiteY15" fmla="*/ 1402222 h 1951437"/>
                        <a:gd name="connsiteX16" fmla="*/ 5236308 w 6518777"/>
                        <a:gd name="connsiteY16" fmla="*/ 1349971 h 1951437"/>
                        <a:gd name="connsiteX17" fmla="*/ 5027302 w 6518777"/>
                        <a:gd name="connsiteY17" fmla="*/ 1767982 h 1951437"/>
                        <a:gd name="connsiteX18" fmla="*/ 4687668 w 6518777"/>
                        <a:gd name="connsiteY18" fmla="*/ 1950862 h 1951437"/>
                        <a:gd name="connsiteX19" fmla="*/ 4426410 w 6518777"/>
                        <a:gd name="connsiteY19" fmla="*/ 1715731 h 1951437"/>
                        <a:gd name="connsiteX0" fmla="*/ 5001177 w 6518777"/>
                        <a:gd name="connsiteY0" fmla="*/ 1820234 h 1951252"/>
                        <a:gd name="connsiteX1" fmla="*/ 559805 w 6518777"/>
                        <a:gd name="connsiteY1" fmla="*/ 1846359 h 1951252"/>
                        <a:gd name="connsiteX2" fmla="*/ 89542 w 6518777"/>
                        <a:gd name="connsiteY2" fmla="*/ 853582 h 1951252"/>
                        <a:gd name="connsiteX3" fmla="*/ 794937 w 6518777"/>
                        <a:gd name="connsiteY3" fmla="*/ 331068 h 1951252"/>
                        <a:gd name="connsiteX4" fmla="*/ 1265199 w 6518777"/>
                        <a:gd name="connsiteY4" fmla="*/ 122062 h 1951252"/>
                        <a:gd name="connsiteX5" fmla="*/ 2832742 w 6518777"/>
                        <a:gd name="connsiteY5" fmla="*/ 17559 h 1951252"/>
                        <a:gd name="connsiteX6" fmla="*/ 4008399 w 6518777"/>
                        <a:gd name="connsiteY6" fmla="*/ 487822 h 1951252"/>
                        <a:gd name="connsiteX7" fmla="*/ 4374159 w 6518777"/>
                        <a:gd name="connsiteY7" fmla="*/ 775205 h 1951252"/>
                        <a:gd name="connsiteX8" fmla="*/ 4687668 w 6518777"/>
                        <a:gd name="connsiteY8" fmla="*/ 1010337 h 1951252"/>
                        <a:gd name="connsiteX9" fmla="*/ 5236308 w 6518777"/>
                        <a:gd name="connsiteY9" fmla="*/ 853582 h 1951252"/>
                        <a:gd name="connsiteX10" fmla="*/ 5654319 w 6518777"/>
                        <a:gd name="connsiteY10" fmla="*/ 513948 h 1951252"/>
                        <a:gd name="connsiteX11" fmla="*/ 5837199 w 6518777"/>
                        <a:gd name="connsiteY11" fmla="*/ 540074 h 1951252"/>
                        <a:gd name="connsiteX12" fmla="*/ 6202959 w 6518777"/>
                        <a:gd name="connsiteY12" fmla="*/ 749079 h 1951252"/>
                        <a:gd name="connsiteX13" fmla="*/ 6411965 w 6518777"/>
                        <a:gd name="connsiteY13" fmla="*/ 1036462 h 1951252"/>
                        <a:gd name="connsiteX14" fmla="*/ 6464216 w 6518777"/>
                        <a:gd name="connsiteY14" fmla="*/ 1558975 h 1951252"/>
                        <a:gd name="connsiteX15" fmla="*/ 5628194 w 6518777"/>
                        <a:gd name="connsiteY15" fmla="*/ 1402222 h 1951252"/>
                        <a:gd name="connsiteX16" fmla="*/ 5497565 w 6518777"/>
                        <a:gd name="connsiteY16" fmla="*/ 1637354 h 1951252"/>
                        <a:gd name="connsiteX17" fmla="*/ 5027302 w 6518777"/>
                        <a:gd name="connsiteY17" fmla="*/ 1767982 h 1951252"/>
                        <a:gd name="connsiteX18" fmla="*/ 4687668 w 6518777"/>
                        <a:gd name="connsiteY18" fmla="*/ 1950862 h 1951252"/>
                        <a:gd name="connsiteX19" fmla="*/ 4426410 w 6518777"/>
                        <a:gd name="connsiteY19" fmla="*/ 1715731 h 1951252"/>
                        <a:gd name="connsiteX0" fmla="*/ 5001177 w 6507245"/>
                        <a:gd name="connsiteY0" fmla="*/ 1820234 h 1951252"/>
                        <a:gd name="connsiteX1" fmla="*/ 559805 w 6507245"/>
                        <a:gd name="connsiteY1" fmla="*/ 1846359 h 1951252"/>
                        <a:gd name="connsiteX2" fmla="*/ 89542 w 6507245"/>
                        <a:gd name="connsiteY2" fmla="*/ 853582 h 1951252"/>
                        <a:gd name="connsiteX3" fmla="*/ 794937 w 6507245"/>
                        <a:gd name="connsiteY3" fmla="*/ 331068 h 1951252"/>
                        <a:gd name="connsiteX4" fmla="*/ 1265199 w 6507245"/>
                        <a:gd name="connsiteY4" fmla="*/ 122062 h 1951252"/>
                        <a:gd name="connsiteX5" fmla="*/ 2832742 w 6507245"/>
                        <a:gd name="connsiteY5" fmla="*/ 17559 h 1951252"/>
                        <a:gd name="connsiteX6" fmla="*/ 4008399 w 6507245"/>
                        <a:gd name="connsiteY6" fmla="*/ 487822 h 1951252"/>
                        <a:gd name="connsiteX7" fmla="*/ 4374159 w 6507245"/>
                        <a:gd name="connsiteY7" fmla="*/ 775205 h 1951252"/>
                        <a:gd name="connsiteX8" fmla="*/ 4687668 w 6507245"/>
                        <a:gd name="connsiteY8" fmla="*/ 1010337 h 1951252"/>
                        <a:gd name="connsiteX9" fmla="*/ 5236308 w 6507245"/>
                        <a:gd name="connsiteY9" fmla="*/ 853582 h 1951252"/>
                        <a:gd name="connsiteX10" fmla="*/ 5654319 w 6507245"/>
                        <a:gd name="connsiteY10" fmla="*/ 513948 h 1951252"/>
                        <a:gd name="connsiteX11" fmla="*/ 5837199 w 6507245"/>
                        <a:gd name="connsiteY11" fmla="*/ 540074 h 1951252"/>
                        <a:gd name="connsiteX12" fmla="*/ 6202959 w 6507245"/>
                        <a:gd name="connsiteY12" fmla="*/ 749079 h 1951252"/>
                        <a:gd name="connsiteX13" fmla="*/ 6411965 w 6507245"/>
                        <a:gd name="connsiteY13" fmla="*/ 1036462 h 1951252"/>
                        <a:gd name="connsiteX14" fmla="*/ 6464216 w 6507245"/>
                        <a:gd name="connsiteY14" fmla="*/ 1558975 h 1951252"/>
                        <a:gd name="connsiteX15" fmla="*/ 5784948 w 6507245"/>
                        <a:gd name="connsiteY15" fmla="*/ 1663479 h 1951252"/>
                        <a:gd name="connsiteX16" fmla="*/ 5497565 w 6507245"/>
                        <a:gd name="connsiteY16" fmla="*/ 1637354 h 1951252"/>
                        <a:gd name="connsiteX17" fmla="*/ 5027302 w 6507245"/>
                        <a:gd name="connsiteY17" fmla="*/ 1767982 h 1951252"/>
                        <a:gd name="connsiteX18" fmla="*/ 4687668 w 6507245"/>
                        <a:gd name="connsiteY18" fmla="*/ 1950862 h 1951252"/>
                        <a:gd name="connsiteX19" fmla="*/ 4426410 w 6507245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687668 w 6821249"/>
                        <a:gd name="connsiteY8" fmla="*/ 1010337 h 1951252"/>
                        <a:gd name="connsiteX9" fmla="*/ 5236308 w 6821249"/>
                        <a:gd name="connsiteY9" fmla="*/ 853582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818296 w 6821249"/>
                        <a:gd name="connsiteY8" fmla="*/ 853582 h 1951252"/>
                        <a:gd name="connsiteX9" fmla="*/ 5236308 w 6821249"/>
                        <a:gd name="connsiteY9" fmla="*/ 853582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818296 w 6821249"/>
                        <a:gd name="connsiteY8" fmla="*/ 853582 h 1951252"/>
                        <a:gd name="connsiteX9" fmla="*/ 5262434 w 6821249"/>
                        <a:gd name="connsiteY9" fmla="*/ 722954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896673 w 6821249"/>
                        <a:gd name="connsiteY8" fmla="*/ 749079 h 1951252"/>
                        <a:gd name="connsiteX9" fmla="*/ 5262434 w 6821249"/>
                        <a:gd name="connsiteY9" fmla="*/ 722954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0862"/>
                        <a:gd name="connsiteX1" fmla="*/ 559805 w 6821249"/>
                        <a:gd name="connsiteY1" fmla="*/ 1846359 h 1950862"/>
                        <a:gd name="connsiteX2" fmla="*/ 89542 w 6821249"/>
                        <a:gd name="connsiteY2" fmla="*/ 853582 h 1950862"/>
                        <a:gd name="connsiteX3" fmla="*/ 794937 w 6821249"/>
                        <a:gd name="connsiteY3" fmla="*/ 331068 h 1950862"/>
                        <a:gd name="connsiteX4" fmla="*/ 1265199 w 6821249"/>
                        <a:gd name="connsiteY4" fmla="*/ 122062 h 1950862"/>
                        <a:gd name="connsiteX5" fmla="*/ 2832742 w 6821249"/>
                        <a:gd name="connsiteY5" fmla="*/ 17559 h 1950862"/>
                        <a:gd name="connsiteX6" fmla="*/ 4008399 w 6821249"/>
                        <a:gd name="connsiteY6" fmla="*/ 487822 h 1950862"/>
                        <a:gd name="connsiteX7" fmla="*/ 4374159 w 6821249"/>
                        <a:gd name="connsiteY7" fmla="*/ 775205 h 1950862"/>
                        <a:gd name="connsiteX8" fmla="*/ 4896673 w 6821249"/>
                        <a:gd name="connsiteY8" fmla="*/ 749079 h 1950862"/>
                        <a:gd name="connsiteX9" fmla="*/ 5262434 w 6821249"/>
                        <a:gd name="connsiteY9" fmla="*/ 722954 h 1950862"/>
                        <a:gd name="connsiteX10" fmla="*/ 5654319 w 6821249"/>
                        <a:gd name="connsiteY10" fmla="*/ 513948 h 1950862"/>
                        <a:gd name="connsiteX11" fmla="*/ 5837199 w 6821249"/>
                        <a:gd name="connsiteY11" fmla="*/ 540074 h 1950862"/>
                        <a:gd name="connsiteX12" fmla="*/ 6202959 w 6821249"/>
                        <a:gd name="connsiteY12" fmla="*/ 749079 h 1950862"/>
                        <a:gd name="connsiteX13" fmla="*/ 6411965 w 6821249"/>
                        <a:gd name="connsiteY13" fmla="*/ 1036462 h 1950862"/>
                        <a:gd name="connsiteX14" fmla="*/ 6803851 w 6821249"/>
                        <a:gd name="connsiteY14" fmla="*/ 1558975 h 1950862"/>
                        <a:gd name="connsiteX15" fmla="*/ 5784948 w 6821249"/>
                        <a:gd name="connsiteY15" fmla="*/ 1663479 h 1950862"/>
                        <a:gd name="connsiteX16" fmla="*/ 5497565 w 6821249"/>
                        <a:gd name="connsiteY16" fmla="*/ 1637354 h 1950862"/>
                        <a:gd name="connsiteX17" fmla="*/ 5027302 w 6821249"/>
                        <a:gd name="connsiteY17" fmla="*/ 1767982 h 1950862"/>
                        <a:gd name="connsiteX18" fmla="*/ 4687668 w 6821249"/>
                        <a:gd name="connsiteY18" fmla="*/ 1950862 h 1950862"/>
                        <a:gd name="connsiteX19" fmla="*/ 3825519 w 6821249"/>
                        <a:gd name="connsiteY19" fmla="*/ 1872486 h 1950862"/>
                        <a:gd name="connsiteX0" fmla="*/ 5001177 w 6821249"/>
                        <a:gd name="connsiteY0" fmla="*/ 1820234 h 1983744"/>
                        <a:gd name="connsiteX1" fmla="*/ 559805 w 6821249"/>
                        <a:gd name="connsiteY1" fmla="*/ 1846359 h 1983744"/>
                        <a:gd name="connsiteX2" fmla="*/ 89542 w 6821249"/>
                        <a:gd name="connsiteY2" fmla="*/ 853582 h 1983744"/>
                        <a:gd name="connsiteX3" fmla="*/ 794937 w 6821249"/>
                        <a:gd name="connsiteY3" fmla="*/ 331068 h 1983744"/>
                        <a:gd name="connsiteX4" fmla="*/ 1265199 w 6821249"/>
                        <a:gd name="connsiteY4" fmla="*/ 122062 h 1983744"/>
                        <a:gd name="connsiteX5" fmla="*/ 2832742 w 6821249"/>
                        <a:gd name="connsiteY5" fmla="*/ 17559 h 1983744"/>
                        <a:gd name="connsiteX6" fmla="*/ 4008399 w 6821249"/>
                        <a:gd name="connsiteY6" fmla="*/ 487822 h 1983744"/>
                        <a:gd name="connsiteX7" fmla="*/ 4374159 w 6821249"/>
                        <a:gd name="connsiteY7" fmla="*/ 775205 h 1983744"/>
                        <a:gd name="connsiteX8" fmla="*/ 4896673 w 6821249"/>
                        <a:gd name="connsiteY8" fmla="*/ 749079 h 1983744"/>
                        <a:gd name="connsiteX9" fmla="*/ 5262434 w 6821249"/>
                        <a:gd name="connsiteY9" fmla="*/ 722954 h 1983744"/>
                        <a:gd name="connsiteX10" fmla="*/ 5654319 w 6821249"/>
                        <a:gd name="connsiteY10" fmla="*/ 513948 h 1983744"/>
                        <a:gd name="connsiteX11" fmla="*/ 5837199 w 6821249"/>
                        <a:gd name="connsiteY11" fmla="*/ 540074 h 1983744"/>
                        <a:gd name="connsiteX12" fmla="*/ 6202959 w 6821249"/>
                        <a:gd name="connsiteY12" fmla="*/ 749079 h 1983744"/>
                        <a:gd name="connsiteX13" fmla="*/ 6411965 w 6821249"/>
                        <a:gd name="connsiteY13" fmla="*/ 1036462 h 1983744"/>
                        <a:gd name="connsiteX14" fmla="*/ 6803851 w 6821249"/>
                        <a:gd name="connsiteY14" fmla="*/ 1558975 h 1983744"/>
                        <a:gd name="connsiteX15" fmla="*/ 5784948 w 6821249"/>
                        <a:gd name="connsiteY15" fmla="*/ 1663479 h 1983744"/>
                        <a:gd name="connsiteX16" fmla="*/ 5497565 w 6821249"/>
                        <a:gd name="connsiteY16" fmla="*/ 1637354 h 1983744"/>
                        <a:gd name="connsiteX17" fmla="*/ 5027302 w 6821249"/>
                        <a:gd name="connsiteY17" fmla="*/ 1767982 h 1983744"/>
                        <a:gd name="connsiteX18" fmla="*/ 4687668 w 6821249"/>
                        <a:gd name="connsiteY18" fmla="*/ 1950862 h 1983744"/>
                        <a:gd name="connsiteX19" fmla="*/ 3250754 w 6821249"/>
                        <a:gd name="connsiteY19" fmla="*/ 1036463 h 1983744"/>
                        <a:gd name="connsiteX0" fmla="*/ 5001177 w 6821249"/>
                        <a:gd name="connsiteY0" fmla="*/ 1820234 h 2113423"/>
                        <a:gd name="connsiteX1" fmla="*/ 559805 w 6821249"/>
                        <a:gd name="connsiteY1" fmla="*/ 1846359 h 2113423"/>
                        <a:gd name="connsiteX2" fmla="*/ 89542 w 6821249"/>
                        <a:gd name="connsiteY2" fmla="*/ 853582 h 2113423"/>
                        <a:gd name="connsiteX3" fmla="*/ 794937 w 6821249"/>
                        <a:gd name="connsiteY3" fmla="*/ 331068 h 2113423"/>
                        <a:gd name="connsiteX4" fmla="*/ 1265199 w 6821249"/>
                        <a:gd name="connsiteY4" fmla="*/ 122062 h 2113423"/>
                        <a:gd name="connsiteX5" fmla="*/ 2832742 w 6821249"/>
                        <a:gd name="connsiteY5" fmla="*/ 17559 h 2113423"/>
                        <a:gd name="connsiteX6" fmla="*/ 4008399 w 6821249"/>
                        <a:gd name="connsiteY6" fmla="*/ 487822 h 2113423"/>
                        <a:gd name="connsiteX7" fmla="*/ 4374159 w 6821249"/>
                        <a:gd name="connsiteY7" fmla="*/ 775205 h 2113423"/>
                        <a:gd name="connsiteX8" fmla="*/ 4896673 w 6821249"/>
                        <a:gd name="connsiteY8" fmla="*/ 749079 h 2113423"/>
                        <a:gd name="connsiteX9" fmla="*/ 5262434 w 6821249"/>
                        <a:gd name="connsiteY9" fmla="*/ 722954 h 2113423"/>
                        <a:gd name="connsiteX10" fmla="*/ 5654319 w 6821249"/>
                        <a:gd name="connsiteY10" fmla="*/ 513948 h 2113423"/>
                        <a:gd name="connsiteX11" fmla="*/ 5837199 w 6821249"/>
                        <a:gd name="connsiteY11" fmla="*/ 540074 h 2113423"/>
                        <a:gd name="connsiteX12" fmla="*/ 6202959 w 6821249"/>
                        <a:gd name="connsiteY12" fmla="*/ 749079 h 2113423"/>
                        <a:gd name="connsiteX13" fmla="*/ 6411965 w 6821249"/>
                        <a:gd name="connsiteY13" fmla="*/ 1036462 h 2113423"/>
                        <a:gd name="connsiteX14" fmla="*/ 6803851 w 6821249"/>
                        <a:gd name="connsiteY14" fmla="*/ 1558975 h 2113423"/>
                        <a:gd name="connsiteX15" fmla="*/ 5784948 w 6821249"/>
                        <a:gd name="connsiteY15" fmla="*/ 1663479 h 2113423"/>
                        <a:gd name="connsiteX16" fmla="*/ 5497565 w 6821249"/>
                        <a:gd name="connsiteY16" fmla="*/ 1637354 h 2113423"/>
                        <a:gd name="connsiteX17" fmla="*/ 5027302 w 6821249"/>
                        <a:gd name="connsiteY17" fmla="*/ 1767982 h 2113423"/>
                        <a:gd name="connsiteX18" fmla="*/ 4687668 w 6821249"/>
                        <a:gd name="connsiteY18" fmla="*/ 1950862 h 2113423"/>
                        <a:gd name="connsiteX19" fmla="*/ 742685 w 6821249"/>
                        <a:gd name="connsiteY19" fmla="*/ 1976989 h 2113423"/>
                        <a:gd name="connsiteX0" fmla="*/ 5001177 w 6821249"/>
                        <a:gd name="connsiteY0" fmla="*/ 1820234 h 2914611"/>
                        <a:gd name="connsiteX1" fmla="*/ 559805 w 6821249"/>
                        <a:gd name="connsiteY1" fmla="*/ 1846359 h 2914611"/>
                        <a:gd name="connsiteX2" fmla="*/ 89542 w 6821249"/>
                        <a:gd name="connsiteY2" fmla="*/ 853582 h 2914611"/>
                        <a:gd name="connsiteX3" fmla="*/ 794937 w 6821249"/>
                        <a:gd name="connsiteY3" fmla="*/ 331068 h 2914611"/>
                        <a:gd name="connsiteX4" fmla="*/ 1265199 w 6821249"/>
                        <a:gd name="connsiteY4" fmla="*/ 122062 h 2914611"/>
                        <a:gd name="connsiteX5" fmla="*/ 2832742 w 6821249"/>
                        <a:gd name="connsiteY5" fmla="*/ 17559 h 2914611"/>
                        <a:gd name="connsiteX6" fmla="*/ 4008399 w 6821249"/>
                        <a:gd name="connsiteY6" fmla="*/ 487822 h 2914611"/>
                        <a:gd name="connsiteX7" fmla="*/ 4374159 w 6821249"/>
                        <a:gd name="connsiteY7" fmla="*/ 775205 h 2914611"/>
                        <a:gd name="connsiteX8" fmla="*/ 4896673 w 6821249"/>
                        <a:gd name="connsiteY8" fmla="*/ 749079 h 2914611"/>
                        <a:gd name="connsiteX9" fmla="*/ 5262434 w 6821249"/>
                        <a:gd name="connsiteY9" fmla="*/ 722954 h 2914611"/>
                        <a:gd name="connsiteX10" fmla="*/ 5654319 w 6821249"/>
                        <a:gd name="connsiteY10" fmla="*/ 513948 h 2914611"/>
                        <a:gd name="connsiteX11" fmla="*/ 5837199 w 6821249"/>
                        <a:gd name="connsiteY11" fmla="*/ 540074 h 2914611"/>
                        <a:gd name="connsiteX12" fmla="*/ 6202959 w 6821249"/>
                        <a:gd name="connsiteY12" fmla="*/ 749079 h 2914611"/>
                        <a:gd name="connsiteX13" fmla="*/ 6411965 w 6821249"/>
                        <a:gd name="connsiteY13" fmla="*/ 1036462 h 2914611"/>
                        <a:gd name="connsiteX14" fmla="*/ 6803851 w 6821249"/>
                        <a:gd name="connsiteY14" fmla="*/ 1558975 h 2914611"/>
                        <a:gd name="connsiteX15" fmla="*/ 5784948 w 6821249"/>
                        <a:gd name="connsiteY15" fmla="*/ 1663479 h 2914611"/>
                        <a:gd name="connsiteX16" fmla="*/ 5497565 w 6821249"/>
                        <a:gd name="connsiteY16" fmla="*/ 1637354 h 2914611"/>
                        <a:gd name="connsiteX17" fmla="*/ 5027302 w 6821249"/>
                        <a:gd name="connsiteY17" fmla="*/ 1767982 h 2914611"/>
                        <a:gd name="connsiteX18" fmla="*/ 4687668 w 6821249"/>
                        <a:gd name="connsiteY18" fmla="*/ 1950862 h 2914611"/>
                        <a:gd name="connsiteX19" fmla="*/ 742685 w 6821249"/>
                        <a:gd name="connsiteY19" fmla="*/ 1976989 h 2914611"/>
                        <a:gd name="connsiteX0" fmla="*/ 5001177 w 6821249"/>
                        <a:gd name="connsiteY0" fmla="*/ 1820234 h 2914611"/>
                        <a:gd name="connsiteX1" fmla="*/ 559805 w 6821249"/>
                        <a:gd name="connsiteY1" fmla="*/ 1846359 h 2914611"/>
                        <a:gd name="connsiteX2" fmla="*/ 89542 w 6821249"/>
                        <a:gd name="connsiteY2" fmla="*/ 853582 h 2914611"/>
                        <a:gd name="connsiteX3" fmla="*/ 794937 w 6821249"/>
                        <a:gd name="connsiteY3" fmla="*/ 331068 h 2914611"/>
                        <a:gd name="connsiteX4" fmla="*/ 1265199 w 6821249"/>
                        <a:gd name="connsiteY4" fmla="*/ 122062 h 2914611"/>
                        <a:gd name="connsiteX5" fmla="*/ 2832742 w 6821249"/>
                        <a:gd name="connsiteY5" fmla="*/ 17559 h 2914611"/>
                        <a:gd name="connsiteX6" fmla="*/ 4008399 w 6821249"/>
                        <a:gd name="connsiteY6" fmla="*/ 487822 h 2914611"/>
                        <a:gd name="connsiteX7" fmla="*/ 4374159 w 6821249"/>
                        <a:gd name="connsiteY7" fmla="*/ 775205 h 2914611"/>
                        <a:gd name="connsiteX8" fmla="*/ 4896673 w 6821249"/>
                        <a:gd name="connsiteY8" fmla="*/ 749079 h 2914611"/>
                        <a:gd name="connsiteX9" fmla="*/ 5262434 w 6821249"/>
                        <a:gd name="connsiteY9" fmla="*/ 722954 h 2914611"/>
                        <a:gd name="connsiteX10" fmla="*/ 5654319 w 6821249"/>
                        <a:gd name="connsiteY10" fmla="*/ 513948 h 2914611"/>
                        <a:gd name="connsiteX11" fmla="*/ 5837199 w 6821249"/>
                        <a:gd name="connsiteY11" fmla="*/ 540074 h 2914611"/>
                        <a:gd name="connsiteX12" fmla="*/ 6202959 w 6821249"/>
                        <a:gd name="connsiteY12" fmla="*/ 749079 h 2914611"/>
                        <a:gd name="connsiteX13" fmla="*/ 6411965 w 6821249"/>
                        <a:gd name="connsiteY13" fmla="*/ 1036462 h 2914611"/>
                        <a:gd name="connsiteX14" fmla="*/ 6803851 w 6821249"/>
                        <a:gd name="connsiteY14" fmla="*/ 1558975 h 2914611"/>
                        <a:gd name="connsiteX15" fmla="*/ 5784948 w 6821249"/>
                        <a:gd name="connsiteY15" fmla="*/ 1663479 h 2914611"/>
                        <a:gd name="connsiteX16" fmla="*/ 5497565 w 6821249"/>
                        <a:gd name="connsiteY16" fmla="*/ 1637354 h 2914611"/>
                        <a:gd name="connsiteX17" fmla="*/ 5027302 w 6821249"/>
                        <a:gd name="connsiteY17" fmla="*/ 1767982 h 2914611"/>
                        <a:gd name="connsiteX18" fmla="*/ 4687668 w 6821249"/>
                        <a:gd name="connsiteY18" fmla="*/ 1950862 h 2914611"/>
                        <a:gd name="connsiteX19" fmla="*/ 4687668 w 6821249"/>
                        <a:gd name="connsiteY19" fmla="*/ 1976989 h 2914611"/>
                        <a:gd name="connsiteX0" fmla="*/ 5001177 w 6821249"/>
                        <a:gd name="connsiteY0" fmla="*/ 1820234 h 2008920"/>
                        <a:gd name="connsiteX1" fmla="*/ 559805 w 6821249"/>
                        <a:gd name="connsiteY1" fmla="*/ 1846359 h 2008920"/>
                        <a:gd name="connsiteX2" fmla="*/ 89542 w 6821249"/>
                        <a:gd name="connsiteY2" fmla="*/ 853582 h 2008920"/>
                        <a:gd name="connsiteX3" fmla="*/ 794937 w 6821249"/>
                        <a:gd name="connsiteY3" fmla="*/ 331068 h 2008920"/>
                        <a:gd name="connsiteX4" fmla="*/ 1265199 w 6821249"/>
                        <a:gd name="connsiteY4" fmla="*/ 122062 h 2008920"/>
                        <a:gd name="connsiteX5" fmla="*/ 2832742 w 6821249"/>
                        <a:gd name="connsiteY5" fmla="*/ 17559 h 2008920"/>
                        <a:gd name="connsiteX6" fmla="*/ 4008399 w 6821249"/>
                        <a:gd name="connsiteY6" fmla="*/ 487822 h 2008920"/>
                        <a:gd name="connsiteX7" fmla="*/ 4374159 w 6821249"/>
                        <a:gd name="connsiteY7" fmla="*/ 775205 h 2008920"/>
                        <a:gd name="connsiteX8" fmla="*/ 4896673 w 6821249"/>
                        <a:gd name="connsiteY8" fmla="*/ 749079 h 2008920"/>
                        <a:gd name="connsiteX9" fmla="*/ 5262434 w 6821249"/>
                        <a:gd name="connsiteY9" fmla="*/ 722954 h 2008920"/>
                        <a:gd name="connsiteX10" fmla="*/ 5654319 w 6821249"/>
                        <a:gd name="connsiteY10" fmla="*/ 513948 h 2008920"/>
                        <a:gd name="connsiteX11" fmla="*/ 5837199 w 6821249"/>
                        <a:gd name="connsiteY11" fmla="*/ 540074 h 2008920"/>
                        <a:gd name="connsiteX12" fmla="*/ 6202959 w 6821249"/>
                        <a:gd name="connsiteY12" fmla="*/ 749079 h 2008920"/>
                        <a:gd name="connsiteX13" fmla="*/ 6411965 w 6821249"/>
                        <a:gd name="connsiteY13" fmla="*/ 1036462 h 2008920"/>
                        <a:gd name="connsiteX14" fmla="*/ 6803851 w 6821249"/>
                        <a:gd name="connsiteY14" fmla="*/ 1558975 h 2008920"/>
                        <a:gd name="connsiteX15" fmla="*/ 5784948 w 6821249"/>
                        <a:gd name="connsiteY15" fmla="*/ 1663479 h 2008920"/>
                        <a:gd name="connsiteX16" fmla="*/ 5497565 w 6821249"/>
                        <a:gd name="connsiteY16" fmla="*/ 1637354 h 2008920"/>
                        <a:gd name="connsiteX17" fmla="*/ 5027302 w 6821249"/>
                        <a:gd name="connsiteY17" fmla="*/ 1767982 h 2008920"/>
                        <a:gd name="connsiteX18" fmla="*/ 4687668 w 6821249"/>
                        <a:gd name="connsiteY18" fmla="*/ 1950862 h 2008920"/>
                        <a:gd name="connsiteX19" fmla="*/ 4687668 w 6821249"/>
                        <a:gd name="connsiteY19" fmla="*/ 1976989 h 2008920"/>
                        <a:gd name="connsiteX0" fmla="*/ 5001177 w 6821249"/>
                        <a:gd name="connsiteY0" fmla="*/ 1820234 h 1950862"/>
                        <a:gd name="connsiteX1" fmla="*/ 559805 w 6821249"/>
                        <a:gd name="connsiteY1" fmla="*/ 1846359 h 1950862"/>
                        <a:gd name="connsiteX2" fmla="*/ 89542 w 6821249"/>
                        <a:gd name="connsiteY2" fmla="*/ 853582 h 1950862"/>
                        <a:gd name="connsiteX3" fmla="*/ 794937 w 6821249"/>
                        <a:gd name="connsiteY3" fmla="*/ 331068 h 1950862"/>
                        <a:gd name="connsiteX4" fmla="*/ 1265199 w 6821249"/>
                        <a:gd name="connsiteY4" fmla="*/ 122062 h 1950862"/>
                        <a:gd name="connsiteX5" fmla="*/ 2832742 w 6821249"/>
                        <a:gd name="connsiteY5" fmla="*/ 17559 h 1950862"/>
                        <a:gd name="connsiteX6" fmla="*/ 4008399 w 6821249"/>
                        <a:gd name="connsiteY6" fmla="*/ 487822 h 1950862"/>
                        <a:gd name="connsiteX7" fmla="*/ 4374159 w 6821249"/>
                        <a:gd name="connsiteY7" fmla="*/ 775205 h 1950862"/>
                        <a:gd name="connsiteX8" fmla="*/ 4896673 w 6821249"/>
                        <a:gd name="connsiteY8" fmla="*/ 749079 h 1950862"/>
                        <a:gd name="connsiteX9" fmla="*/ 5262434 w 6821249"/>
                        <a:gd name="connsiteY9" fmla="*/ 722954 h 1950862"/>
                        <a:gd name="connsiteX10" fmla="*/ 5654319 w 6821249"/>
                        <a:gd name="connsiteY10" fmla="*/ 513948 h 1950862"/>
                        <a:gd name="connsiteX11" fmla="*/ 5837199 w 6821249"/>
                        <a:gd name="connsiteY11" fmla="*/ 540074 h 1950862"/>
                        <a:gd name="connsiteX12" fmla="*/ 6202959 w 6821249"/>
                        <a:gd name="connsiteY12" fmla="*/ 749079 h 1950862"/>
                        <a:gd name="connsiteX13" fmla="*/ 6411965 w 6821249"/>
                        <a:gd name="connsiteY13" fmla="*/ 1036462 h 1950862"/>
                        <a:gd name="connsiteX14" fmla="*/ 6803851 w 6821249"/>
                        <a:gd name="connsiteY14" fmla="*/ 1558975 h 1950862"/>
                        <a:gd name="connsiteX15" fmla="*/ 5784948 w 6821249"/>
                        <a:gd name="connsiteY15" fmla="*/ 1663479 h 1950862"/>
                        <a:gd name="connsiteX16" fmla="*/ 5497565 w 6821249"/>
                        <a:gd name="connsiteY16" fmla="*/ 1637354 h 1950862"/>
                        <a:gd name="connsiteX17" fmla="*/ 5027302 w 6821249"/>
                        <a:gd name="connsiteY17" fmla="*/ 1767982 h 1950862"/>
                        <a:gd name="connsiteX18" fmla="*/ 4687668 w 6821249"/>
                        <a:gd name="connsiteY18" fmla="*/ 1950862 h 1950862"/>
                        <a:gd name="connsiteX19" fmla="*/ 4583165 w 6821249"/>
                        <a:gd name="connsiteY19" fmla="*/ 1767984 h 1950862"/>
                        <a:gd name="connsiteX0" fmla="*/ 5001177 w 7361324"/>
                        <a:gd name="connsiteY0" fmla="*/ 1820234 h 1950862"/>
                        <a:gd name="connsiteX1" fmla="*/ 559805 w 7361324"/>
                        <a:gd name="connsiteY1" fmla="*/ 1846359 h 1950862"/>
                        <a:gd name="connsiteX2" fmla="*/ 89542 w 7361324"/>
                        <a:gd name="connsiteY2" fmla="*/ 853582 h 1950862"/>
                        <a:gd name="connsiteX3" fmla="*/ 794937 w 7361324"/>
                        <a:gd name="connsiteY3" fmla="*/ 331068 h 1950862"/>
                        <a:gd name="connsiteX4" fmla="*/ 1265199 w 7361324"/>
                        <a:gd name="connsiteY4" fmla="*/ 122062 h 1950862"/>
                        <a:gd name="connsiteX5" fmla="*/ 2832742 w 7361324"/>
                        <a:gd name="connsiteY5" fmla="*/ 17559 h 1950862"/>
                        <a:gd name="connsiteX6" fmla="*/ 4008399 w 7361324"/>
                        <a:gd name="connsiteY6" fmla="*/ 487822 h 1950862"/>
                        <a:gd name="connsiteX7" fmla="*/ 4374159 w 7361324"/>
                        <a:gd name="connsiteY7" fmla="*/ 775205 h 1950862"/>
                        <a:gd name="connsiteX8" fmla="*/ 4896673 w 7361324"/>
                        <a:gd name="connsiteY8" fmla="*/ 749079 h 1950862"/>
                        <a:gd name="connsiteX9" fmla="*/ 5262434 w 7361324"/>
                        <a:gd name="connsiteY9" fmla="*/ 722954 h 1950862"/>
                        <a:gd name="connsiteX10" fmla="*/ 5654319 w 7361324"/>
                        <a:gd name="connsiteY10" fmla="*/ 513948 h 1950862"/>
                        <a:gd name="connsiteX11" fmla="*/ 5837199 w 7361324"/>
                        <a:gd name="connsiteY11" fmla="*/ 540074 h 1950862"/>
                        <a:gd name="connsiteX12" fmla="*/ 6202959 w 7361324"/>
                        <a:gd name="connsiteY12" fmla="*/ 749079 h 1950862"/>
                        <a:gd name="connsiteX13" fmla="*/ 6411965 w 7361324"/>
                        <a:gd name="connsiteY13" fmla="*/ 1036462 h 1950862"/>
                        <a:gd name="connsiteX14" fmla="*/ 7352491 w 7361324"/>
                        <a:gd name="connsiteY14" fmla="*/ 1323843 h 1950862"/>
                        <a:gd name="connsiteX15" fmla="*/ 5784948 w 7361324"/>
                        <a:gd name="connsiteY15" fmla="*/ 1663479 h 1950862"/>
                        <a:gd name="connsiteX16" fmla="*/ 5497565 w 7361324"/>
                        <a:gd name="connsiteY16" fmla="*/ 1637354 h 1950862"/>
                        <a:gd name="connsiteX17" fmla="*/ 5027302 w 7361324"/>
                        <a:gd name="connsiteY17" fmla="*/ 1767982 h 1950862"/>
                        <a:gd name="connsiteX18" fmla="*/ 4687668 w 7361324"/>
                        <a:gd name="connsiteY18" fmla="*/ 1950862 h 1950862"/>
                        <a:gd name="connsiteX19" fmla="*/ 4583165 w 7361324"/>
                        <a:gd name="connsiteY19" fmla="*/ 1767984 h 1950862"/>
                        <a:gd name="connsiteX0" fmla="*/ 5001177 w 6948617"/>
                        <a:gd name="connsiteY0" fmla="*/ 1820234 h 1950862"/>
                        <a:gd name="connsiteX1" fmla="*/ 559805 w 6948617"/>
                        <a:gd name="connsiteY1" fmla="*/ 1846359 h 1950862"/>
                        <a:gd name="connsiteX2" fmla="*/ 89542 w 6948617"/>
                        <a:gd name="connsiteY2" fmla="*/ 853582 h 1950862"/>
                        <a:gd name="connsiteX3" fmla="*/ 794937 w 6948617"/>
                        <a:gd name="connsiteY3" fmla="*/ 331068 h 1950862"/>
                        <a:gd name="connsiteX4" fmla="*/ 1265199 w 6948617"/>
                        <a:gd name="connsiteY4" fmla="*/ 122062 h 1950862"/>
                        <a:gd name="connsiteX5" fmla="*/ 2832742 w 6948617"/>
                        <a:gd name="connsiteY5" fmla="*/ 17559 h 1950862"/>
                        <a:gd name="connsiteX6" fmla="*/ 4008399 w 6948617"/>
                        <a:gd name="connsiteY6" fmla="*/ 487822 h 1950862"/>
                        <a:gd name="connsiteX7" fmla="*/ 4374159 w 6948617"/>
                        <a:gd name="connsiteY7" fmla="*/ 775205 h 1950862"/>
                        <a:gd name="connsiteX8" fmla="*/ 4896673 w 6948617"/>
                        <a:gd name="connsiteY8" fmla="*/ 749079 h 1950862"/>
                        <a:gd name="connsiteX9" fmla="*/ 5262434 w 6948617"/>
                        <a:gd name="connsiteY9" fmla="*/ 722954 h 1950862"/>
                        <a:gd name="connsiteX10" fmla="*/ 5654319 w 6948617"/>
                        <a:gd name="connsiteY10" fmla="*/ 513948 h 1950862"/>
                        <a:gd name="connsiteX11" fmla="*/ 5837199 w 6948617"/>
                        <a:gd name="connsiteY11" fmla="*/ 540074 h 1950862"/>
                        <a:gd name="connsiteX12" fmla="*/ 6202959 w 6948617"/>
                        <a:gd name="connsiteY12" fmla="*/ 749079 h 1950862"/>
                        <a:gd name="connsiteX13" fmla="*/ 6411965 w 6948617"/>
                        <a:gd name="connsiteY13" fmla="*/ 1036462 h 1950862"/>
                        <a:gd name="connsiteX14" fmla="*/ 6934480 w 6948617"/>
                        <a:gd name="connsiteY14" fmla="*/ 1663477 h 1950862"/>
                        <a:gd name="connsiteX15" fmla="*/ 5784948 w 6948617"/>
                        <a:gd name="connsiteY15" fmla="*/ 1663479 h 1950862"/>
                        <a:gd name="connsiteX16" fmla="*/ 5497565 w 6948617"/>
                        <a:gd name="connsiteY16" fmla="*/ 1637354 h 1950862"/>
                        <a:gd name="connsiteX17" fmla="*/ 5027302 w 6948617"/>
                        <a:gd name="connsiteY17" fmla="*/ 1767982 h 1950862"/>
                        <a:gd name="connsiteX18" fmla="*/ 4687668 w 6948617"/>
                        <a:gd name="connsiteY18" fmla="*/ 1950862 h 1950862"/>
                        <a:gd name="connsiteX19" fmla="*/ 4583165 w 6948617"/>
                        <a:gd name="connsiteY19" fmla="*/ 1767984 h 1950862"/>
                        <a:gd name="connsiteX0" fmla="*/ 5001177 w 6961754"/>
                        <a:gd name="connsiteY0" fmla="*/ 1820234 h 1950862"/>
                        <a:gd name="connsiteX1" fmla="*/ 559805 w 6961754"/>
                        <a:gd name="connsiteY1" fmla="*/ 1846359 h 1950862"/>
                        <a:gd name="connsiteX2" fmla="*/ 89542 w 6961754"/>
                        <a:gd name="connsiteY2" fmla="*/ 853582 h 1950862"/>
                        <a:gd name="connsiteX3" fmla="*/ 794937 w 6961754"/>
                        <a:gd name="connsiteY3" fmla="*/ 331068 h 1950862"/>
                        <a:gd name="connsiteX4" fmla="*/ 1265199 w 6961754"/>
                        <a:gd name="connsiteY4" fmla="*/ 122062 h 1950862"/>
                        <a:gd name="connsiteX5" fmla="*/ 2832742 w 6961754"/>
                        <a:gd name="connsiteY5" fmla="*/ 17559 h 1950862"/>
                        <a:gd name="connsiteX6" fmla="*/ 4008399 w 6961754"/>
                        <a:gd name="connsiteY6" fmla="*/ 487822 h 1950862"/>
                        <a:gd name="connsiteX7" fmla="*/ 4374159 w 6961754"/>
                        <a:gd name="connsiteY7" fmla="*/ 775205 h 1950862"/>
                        <a:gd name="connsiteX8" fmla="*/ 4896673 w 6961754"/>
                        <a:gd name="connsiteY8" fmla="*/ 749079 h 1950862"/>
                        <a:gd name="connsiteX9" fmla="*/ 5262434 w 6961754"/>
                        <a:gd name="connsiteY9" fmla="*/ 722954 h 1950862"/>
                        <a:gd name="connsiteX10" fmla="*/ 5654319 w 6961754"/>
                        <a:gd name="connsiteY10" fmla="*/ 513948 h 1950862"/>
                        <a:gd name="connsiteX11" fmla="*/ 5837199 w 6961754"/>
                        <a:gd name="connsiteY11" fmla="*/ 540074 h 1950862"/>
                        <a:gd name="connsiteX12" fmla="*/ 6202959 w 6961754"/>
                        <a:gd name="connsiteY12" fmla="*/ 749079 h 1950862"/>
                        <a:gd name="connsiteX13" fmla="*/ 6568719 w 6961754"/>
                        <a:gd name="connsiteY13" fmla="*/ 1376097 h 1950862"/>
                        <a:gd name="connsiteX14" fmla="*/ 6934480 w 6961754"/>
                        <a:gd name="connsiteY14" fmla="*/ 1663477 h 1950862"/>
                        <a:gd name="connsiteX15" fmla="*/ 5784948 w 6961754"/>
                        <a:gd name="connsiteY15" fmla="*/ 1663479 h 1950862"/>
                        <a:gd name="connsiteX16" fmla="*/ 5497565 w 6961754"/>
                        <a:gd name="connsiteY16" fmla="*/ 1637354 h 1950862"/>
                        <a:gd name="connsiteX17" fmla="*/ 5027302 w 6961754"/>
                        <a:gd name="connsiteY17" fmla="*/ 1767982 h 1950862"/>
                        <a:gd name="connsiteX18" fmla="*/ 4687668 w 6961754"/>
                        <a:gd name="connsiteY18" fmla="*/ 1950862 h 1950862"/>
                        <a:gd name="connsiteX19" fmla="*/ 4583165 w 6961754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654319 w 6963761"/>
                        <a:gd name="connsiteY10" fmla="*/ 513948 h 1950862"/>
                        <a:gd name="connsiteX11" fmla="*/ 5837199 w 6963761"/>
                        <a:gd name="connsiteY11" fmla="*/ 540074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654319 w 6963761"/>
                        <a:gd name="connsiteY10" fmla="*/ 513948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366937 w 6963761"/>
                        <a:gd name="connsiteY10" fmla="*/ 931959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419188 w 6963761"/>
                        <a:gd name="connsiteY10" fmla="*/ 80133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419188 w 6963761"/>
                        <a:gd name="connsiteY10" fmla="*/ 80133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818296 w 6963761"/>
                        <a:gd name="connsiteY8" fmla="*/ 1088713 h 1950862"/>
                        <a:gd name="connsiteX9" fmla="*/ 5262434 w 6963761"/>
                        <a:gd name="connsiteY9" fmla="*/ 722954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5262434 w 6963761"/>
                        <a:gd name="connsiteY9" fmla="*/ 722954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549817 w 6963761"/>
                        <a:gd name="connsiteY10" fmla="*/ 618451 h 1950862"/>
                        <a:gd name="connsiteX11" fmla="*/ 6124043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549817 w 6963761"/>
                        <a:gd name="connsiteY10" fmla="*/ 618451 h 1950862"/>
                        <a:gd name="connsiteX11" fmla="*/ 6698148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706393 w 6963761"/>
                        <a:gd name="connsiteY10" fmla="*/ 722954 h 1950862"/>
                        <a:gd name="connsiteX11" fmla="*/ 6698148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288861 w 6963761"/>
                        <a:gd name="connsiteY10" fmla="*/ 853583 h 1950862"/>
                        <a:gd name="connsiteX11" fmla="*/ 6698148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288861 w 6963761"/>
                        <a:gd name="connsiteY10" fmla="*/ 853583 h 1950862"/>
                        <a:gd name="connsiteX11" fmla="*/ 6384999 w 6963761"/>
                        <a:gd name="connsiteY11" fmla="*/ 304942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410645 w 6963761"/>
                        <a:gd name="connsiteY9" fmla="*/ 200439 h 1950862"/>
                        <a:gd name="connsiteX10" fmla="*/ 5288861 w 6963761"/>
                        <a:gd name="connsiteY10" fmla="*/ 853583 h 1950862"/>
                        <a:gd name="connsiteX11" fmla="*/ 6384999 w 6963761"/>
                        <a:gd name="connsiteY11" fmla="*/ 304942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410645 w 6963761"/>
                        <a:gd name="connsiteY9" fmla="*/ 200439 h 1950862"/>
                        <a:gd name="connsiteX10" fmla="*/ 5288861 w 6963761"/>
                        <a:gd name="connsiteY10" fmla="*/ 853583 h 1950862"/>
                        <a:gd name="connsiteX11" fmla="*/ 5810895 w 6963761"/>
                        <a:gd name="connsiteY11" fmla="*/ 1317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931618 h 2062246"/>
                        <a:gd name="connsiteX1" fmla="*/ 559805 w 6963761"/>
                        <a:gd name="connsiteY1" fmla="*/ 1957743 h 2062246"/>
                        <a:gd name="connsiteX2" fmla="*/ 89542 w 6963761"/>
                        <a:gd name="connsiteY2" fmla="*/ 964966 h 2062246"/>
                        <a:gd name="connsiteX3" fmla="*/ 794937 w 6963761"/>
                        <a:gd name="connsiteY3" fmla="*/ 442452 h 2062246"/>
                        <a:gd name="connsiteX4" fmla="*/ 1265199 w 6963761"/>
                        <a:gd name="connsiteY4" fmla="*/ 233446 h 2062246"/>
                        <a:gd name="connsiteX5" fmla="*/ 2832742 w 6963761"/>
                        <a:gd name="connsiteY5" fmla="*/ 128943 h 2062246"/>
                        <a:gd name="connsiteX6" fmla="*/ 4008399 w 6963761"/>
                        <a:gd name="connsiteY6" fmla="*/ 599206 h 2062246"/>
                        <a:gd name="connsiteX7" fmla="*/ 4530913 w 6963761"/>
                        <a:gd name="connsiteY7" fmla="*/ 729835 h 2062246"/>
                        <a:gd name="connsiteX8" fmla="*/ 4766044 w 6963761"/>
                        <a:gd name="connsiteY8" fmla="*/ 886589 h 2062246"/>
                        <a:gd name="connsiteX9" fmla="*/ 5732155 w 6963761"/>
                        <a:gd name="connsiteY9" fmla="*/ 162 h 2062246"/>
                        <a:gd name="connsiteX10" fmla="*/ 5288861 w 6963761"/>
                        <a:gd name="connsiteY10" fmla="*/ 964967 h 2062246"/>
                        <a:gd name="connsiteX11" fmla="*/ 5810895 w 6963761"/>
                        <a:gd name="connsiteY11" fmla="*/ 243181 h 2062246"/>
                        <a:gd name="connsiteX12" fmla="*/ 5993953 w 6963761"/>
                        <a:gd name="connsiteY12" fmla="*/ 1121721 h 2062246"/>
                        <a:gd name="connsiteX13" fmla="*/ 6568719 w 6963761"/>
                        <a:gd name="connsiteY13" fmla="*/ 1487481 h 2062246"/>
                        <a:gd name="connsiteX14" fmla="*/ 6934480 w 6963761"/>
                        <a:gd name="connsiteY14" fmla="*/ 1774861 h 2062246"/>
                        <a:gd name="connsiteX15" fmla="*/ 5784948 w 6963761"/>
                        <a:gd name="connsiteY15" fmla="*/ 1774863 h 2062246"/>
                        <a:gd name="connsiteX16" fmla="*/ 5497565 w 6963761"/>
                        <a:gd name="connsiteY16" fmla="*/ 1748738 h 2062246"/>
                        <a:gd name="connsiteX17" fmla="*/ 5027302 w 6963761"/>
                        <a:gd name="connsiteY17" fmla="*/ 1879366 h 2062246"/>
                        <a:gd name="connsiteX18" fmla="*/ 4687668 w 6963761"/>
                        <a:gd name="connsiteY18" fmla="*/ 2062246 h 2062246"/>
                        <a:gd name="connsiteX19" fmla="*/ 4583165 w 6963761"/>
                        <a:gd name="connsiteY19" fmla="*/ 1879368 h 2062246"/>
                        <a:gd name="connsiteX0" fmla="*/ 5001177 w 6963761"/>
                        <a:gd name="connsiteY0" fmla="*/ 1931618 h 2062246"/>
                        <a:gd name="connsiteX1" fmla="*/ 559805 w 6963761"/>
                        <a:gd name="connsiteY1" fmla="*/ 1957743 h 2062246"/>
                        <a:gd name="connsiteX2" fmla="*/ 89542 w 6963761"/>
                        <a:gd name="connsiteY2" fmla="*/ 964966 h 2062246"/>
                        <a:gd name="connsiteX3" fmla="*/ 794937 w 6963761"/>
                        <a:gd name="connsiteY3" fmla="*/ 442452 h 2062246"/>
                        <a:gd name="connsiteX4" fmla="*/ 1265199 w 6963761"/>
                        <a:gd name="connsiteY4" fmla="*/ 233446 h 2062246"/>
                        <a:gd name="connsiteX5" fmla="*/ 2832742 w 6963761"/>
                        <a:gd name="connsiteY5" fmla="*/ 128943 h 2062246"/>
                        <a:gd name="connsiteX6" fmla="*/ 4008399 w 6963761"/>
                        <a:gd name="connsiteY6" fmla="*/ 599206 h 2062246"/>
                        <a:gd name="connsiteX7" fmla="*/ 4530913 w 6963761"/>
                        <a:gd name="connsiteY7" fmla="*/ 729835 h 2062246"/>
                        <a:gd name="connsiteX8" fmla="*/ 4766044 w 6963761"/>
                        <a:gd name="connsiteY8" fmla="*/ 886589 h 2062246"/>
                        <a:gd name="connsiteX9" fmla="*/ 5732155 w 6963761"/>
                        <a:gd name="connsiteY9" fmla="*/ 162 h 2062246"/>
                        <a:gd name="connsiteX10" fmla="*/ 5288861 w 6963761"/>
                        <a:gd name="connsiteY10" fmla="*/ 964967 h 2062246"/>
                        <a:gd name="connsiteX11" fmla="*/ 5915277 w 6963761"/>
                        <a:gd name="connsiteY11" fmla="*/ 347068 h 2062246"/>
                        <a:gd name="connsiteX12" fmla="*/ 5993953 w 6963761"/>
                        <a:gd name="connsiteY12" fmla="*/ 1121721 h 2062246"/>
                        <a:gd name="connsiteX13" fmla="*/ 6568719 w 6963761"/>
                        <a:gd name="connsiteY13" fmla="*/ 1487481 h 2062246"/>
                        <a:gd name="connsiteX14" fmla="*/ 6934480 w 6963761"/>
                        <a:gd name="connsiteY14" fmla="*/ 1774861 h 2062246"/>
                        <a:gd name="connsiteX15" fmla="*/ 5784948 w 6963761"/>
                        <a:gd name="connsiteY15" fmla="*/ 1774863 h 2062246"/>
                        <a:gd name="connsiteX16" fmla="*/ 5497565 w 6963761"/>
                        <a:gd name="connsiteY16" fmla="*/ 1748738 h 2062246"/>
                        <a:gd name="connsiteX17" fmla="*/ 5027302 w 6963761"/>
                        <a:gd name="connsiteY17" fmla="*/ 1879366 h 2062246"/>
                        <a:gd name="connsiteX18" fmla="*/ 4687668 w 6963761"/>
                        <a:gd name="connsiteY18" fmla="*/ 2062246 h 2062246"/>
                        <a:gd name="connsiteX19" fmla="*/ 4583165 w 6963761"/>
                        <a:gd name="connsiteY19" fmla="*/ 1879368 h 2062246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5784347 w 6963761"/>
                        <a:gd name="connsiteY9" fmla="*/ 61923 h 1950862"/>
                        <a:gd name="connsiteX10" fmla="*/ 5288861 w 6963761"/>
                        <a:gd name="connsiteY10" fmla="*/ 853583 h 1950862"/>
                        <a:gd name="connsiteX11" fmla="*/ 5915277 w 6963761"/>
                        <a:gd name="connsiteY11" fmla="*/ 235684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5784347 w 6963761"/>
                        <a:gd name="connsiteY9" fmla="*/ 61923 h 1950862"/>
                        <a:gd name="connsiteX10" fmla="*/ 5288861 w 6963761"/>
                        <a:gd name="connsiteY10" fmla="*/ 853583 h 1950862"/>
                        <a:gd name="connsiteX11" fmla="*/ 5810895 w 6963761"/>
                        <a:gd name="connsiteY11" fmla="*/ 304941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4939564 w 6902148"/>
                        <a:gd name="connsiteY0" fmla="*/ 1820234 h 1950862"/>
                        <a:gd name="connsiteX1" fmla="*/ 498192 w 6902148"/>
                        <a:gd name="connsiteY1" fmla="*/ 1846359 h 1950862"/>
                        <a:gd name="connsiteX2" fmla="*/ 132312 w 6902148"/>
                        <a:gd name="connsiteY2" fmla="*/ 957468 h 1950862"/>
                        <a:gd name="connsiteX3" fmla="*/ 733324 w 6902148"/>
                        <a:gd name="connsiteY3" fmla="*/ 331068 h 1950862"/>
                        <a:gd name="connsiteX4" fmla="*/ 1203586 w 6902148"/>
                        <a:gd name="connsiteY4" fmla="*/ 122062 h 1950862"/>
                        <a:gd name="connsiteX5" fmla="*/ 2771129 w 6902148"/>
                        <a:gd name="connsiteY5" fmla="*/ 17559 h 1950862"/>
                        <a:gd name="connsiteX6" fmla="*/ 3946786 w 6902148"/>
                        <a:gd name="connsiteY6" fmla="*/ 487822 h 1950862"/>
                        <a:gd name="connsiteX7" fmla="*/ 4469300 w 6902148"/>
                        <a:gd name="connsiteY7" fmla="*/ 618451 h 1950862"/>
                        <a:gd name="connsiteX8" fmla="*/ 4704431 w 6902148"/>
                        <a:gd name="connsiteY8" fmla="*/ 775205 h 1950862"/>
                        <a:gd name="connsiteX9" fmla="*/ 5722734 w 6902148"/>
                        <a:gd name="connsiteY9" fmla="*/ 61923 h 1950862"/>
                        <a:gd name="connsiteX10" fmla="*/ 5227248 w 6902148"/>
                        <a:gd name="connsiteY10" fmla="*/ 853583 h 1950862"/>
                        <a:gd name="connsiteX11" fmla="*/ 5749282 w 6902148"/>
                        <a:gd name="connsiteY11" fmla="*/ 304941 h 1950862"/>
                        <a:gd name="connsiteX12" fmla="*/ 5932340 w 6902148"/>
                        <a:gd name="connsiteY12" fmla="*/ 1010337 h 1950862"/>
                        <a:gd name="connsiteX13" fmla="*/ 6507106 w 6902148"/>
                        <a:gd name="connsiteY13" fmla="*/ 1376097 h 1950862"/>
                        <a:gd name="connsiteX14" fmla="*/ 6872867 w 6902148"/>
                        <a:gd name="connsiteY14" fmla="*/ 1663477 h 1950862"/>
                        <a:gd name="connsiteX15" fmla="*/ 5723335 w 6902148"/>
                        <a:gd name="connsiteY15" fmla="*/ 1663479 h 1950862"/>
                        <a:gd name="connsiteX16" fmla="*/ 5435952 w 6902148"/>
                        <a:gd name="connsiteY16" fmla="*/ 1637354 h 1950862"/>
                        <a:gd name="connsiteX17" fmla="*/ 4965689 w 6902148"/>
                        <a:gd name="connsiteY17" fmla="*/ 1767982 h 1950862"/>
                        <a:gd name="connsiteX18" fmla="*/ 4626055 w 6902148"/>
                        <a:gd name="connsiteY18" fmla="*/ 1950862 h 1950862"/>
                        <a:gd name="connsiteX19" fmla="*/ 4521552 w 6902148"/>
                        <a:gd name="connsiteY19" fmla="*/ 1767984 h 1950862"/>
                        <a:gd name="connsiteX0" fmla="*/ 4939562 w 6902146"/>
                        <a:gd name="connsiteY0" fmla="*/ 1805435 h 1936063"/>
                        <a:gd name="connsiteX1" fmla="*/ 498190 w 6902146"/>
                        <a:gd name="connsiteY1" fmla="*/ 1831560 h 1936063"/>
                        <a:gd name="connsiteX2" fmla="*/ 132310 w 6902146"/>
                        <a:gd name="connsiteY2" fmla="*/ 942669 h 1936063"/>
                        <a:gd name="connsiteX3" fmla="*/ 733322 w 6902146"/>
                        <a:gd name="connsiteY3" fmla="*/ 316269 h 1936063"/>
                        <a:gd name="connsiteX4" fmla="*/ 1307968 w 6902146"/>
                        <a:gd name="connsiteY4" fmla="*/ 280407 h 1936063"/>
                        <a:gd name="connsiteX5" fmla="*/ 2771127 w 6902146"/>
                        <a:gd name="connsiteY5" fmla="*/ 2760 h 1936063"/>
                        <a:gd name="connsiteX6" fmla="*/ 3946784 w 6902146"/>
                        <a:gd name="connsiteY6" fmla="*/ 473023 h 1936063"/>
                        <a:gd name="connsiteX7" fmla="*/ 4469298 w 6902146"/>
                        <a:gd name="connsiteY7" fmla="*/ 603652 h 1936063"/>
                        <a:gd name="connsiteX8" fmla="*/ 4704429 w 6902146"/>
                        <a:gd name="connsiteY8" fmla="*/ 760406 h 1936063"/>
                        <a:gd name="connsiteX9" fmla="*/ 5722732 w 6902146"/>
                        <a:gd name="connsiteY9" fmla="*/ 47124 h 1936063"/>
                        <a:gd name="connsiteX10" fmla="*/ 5227246 w 6902146"/>
                        <a:gd name="connsiteY10" fmla="*/ 838784 h 1936063"/>
                        <a:gd name="connsiteX11" fmla="*/ 5749280 w 6902146"/>
                        <a:gd name="connsiteY11" fmla="*/ 290142 h 1936063"/>
                        <a:gd name="connsiteX12" fmla="*/ 5932338 w 6902146"/>
                        <a:gd name="connsiteY12" fmla="*/ 995538 h 1936063"/>
                        <a:gd name="connsiteX13" fmla="*/ 6507104 w 6902146"/>
                        <a:gd name="connsiteY13" fmla="*/ 1361298 h 1936063"/>
                        <a:gd name="connsiteX14" fmla="*/ 6872865 w 6902146"/>
                        <a:gd name="connsiteY14" fmla="*/ 1648678 h 1936063"/>
                        <a:gd name="connsiteX15" fmla="*/ 5723333 w 6902146"/>
                        <a:gd name="connsiteY15" fmla="*/ 1648680 h 1936063"/>
                        <a:gd name="connsiteX16" fmla="*/ 5435950 w 6902146"/>
                        <a:gd name="connsiteY16" fmla="*/ 1622555 h 1936063"/>
                        <a:gd name="connsiteX17" fmla="*/ 4965687 w 6902146"/>
                        <a:gd name="connsiteY17" fmla="*/ 1753183 h 1936063"/>
                        <a:gd name="connsiteX18" fmla="*/ 4626053 w 6902146"/>
                        <a:gd name="connsiteY18" fmla="*/ 1936063 h 1936063"/>
                        <a:gd name="connsiteX19" fmla="*/ 4521550 w 6902146"/>
                        <a:gd name="connsiteY19" fmla="*/ 1753185 h 1936063"/>
                        <a:gd name="connsiteX0" fmla="*/ 4949249 w 6911833"/>
                        <a:gd name="connsiteY0" fmla="*/ 1805960 h 1936588"/>
                        <a:gd name="connsiteX1" fmla="*/ 507877 w 6911833"/>
                        <a:gd name="connsiteY1" fmla="*/ 1832085 h 1936588"/>
                        <a:gd name="connsiteX2" fmla="*/ 141997 w 6911833"/>
                        <a:gd name="connsiteY2" fmla="*/ 943194 h 1936588"/>
                        <a:gd name="connsiteX3" fmla="*/ 899584 w 6911833"/>
                        <a:gd name="connsiteY3" fmla="*/ 593824 h 1936588"/>
                        <a:gd name="connsiteX4" fmla="*/ 1317655 w 6911833"/>
                        <a:gd name="connsiteY4" fmla="*/ 280932 h 1936588"/>
                        <a:gd name="connsiteX5" fmla="*/ 2780814 w 6911833"/>
                        <a:gd name="connsiteY5" fmla="*/ 3285 h 1936588"/>
                        <a:gd name="connsiteX6" fmla="*/ 3956471 w 6911833"/>
                        <a:gd name="connsiteY6" fmla="*/ 473548 h 1936588"/>
                        <a:gd name="connsiteX7" fmla="*/ 4478985 w 6911833"/>
                        <a:gd name="connsiteY7" fmla="*/ 604177 h 1936588"/>
                        <a:gd name="connsiteX8" fmla="*/ 4714116 w 6911833"/>
                        <a:gd name="connsiteY8" fmla="*/ 760931 h 1936588"/>
                        <a:gd name="connsiteX9" fmla="*/ 5732419 w 6911833"/>
                        <a:gd name="connsiteY9" fmla="*/ 47649 h 1936588"/>
                        <a:gd name="connsiteX10" fmla="*/ 5236933 w 6911833"/>
                        <a:gd name="connsiteY10" fmla="*/ 839309 h 1936588"/>
                        <a:gd name="connsiteX11" fmla="*/ 5758967 w 6911833"/>
                        <a:gd name="connsiteY11" fmla="*/ 290667 h 1936588"/>
                        <a:gd name="connsiteX12" fmla="*/ 5942025 w 6911833"/>
                        <a:gd name="connsiteY12" fmla="*/ 996063 h 1936588"/>
                        <a:gd name="connsiteX13" fmla="*/ 6516791 w 6911833"/>
                        <a:gd name="connsiteY13" fmla="*/ 1361823 h 1936588"/>
                        <a:gd name="connsiteX14" fmla="*/ 6882552 w 6911833"/>
                        <a:gd name="connsiteY14" fmla="*/ 1649203 h 1936588"/>
                        <a:gd name="connsiteX15" fmla="*/ 5733020 w 6911833"/>
                        <a:gd name="connsiteY15" fmla="*/ 1649205 h 1936588"/>
                        <a:gd name="connsiteX16" fmla="*/ 5445637 w 6911833"/>
                        <a:gd name="connsiteY16" fmla="*/ 1623080 h 1936588"/>
                        <a:gd name="connsiteX17" fmla="*/ 4975374 w 6911833"/>
                        <a:gd name="connsiteY17" fmla="*/ 1753708 h 1936588"/>
                        <a:gd name="connsiteX18" fmla="*/ 4635740 w 6911833"/>
                        <a:gd name="connsiteY18" fmla="*/ 1936588 h 1936588"/>
                        <a:gd name="connsiteX19" fmla="*/ 4531237 w 6911833"/>
                        <a:gd name="connsiteY19" fmla="*/ 1753710 h 1936588"/>
                        <a:gd name="connsiteX0" fmla="*/ 4939562 w 6902146"/>
                        <a:gd name="connsiteY0" fmla="*/ 1805960 h 1936588"/>
                        <a:gd name="connsiteX1" fmla="*/ 498190 w 6902146"/>
                        <a:gd name="connsiteY1" fmla="*/ 1832085 h 1936588"/>
                        <a:gd name="connsiteX2" fmla="*/ 132310 w 6902146"/>
                        <a:gd name="connsiteY2" fmla="*/ 943194 h 1936588"/>
                        <a:gd name="connsiteX3" fmla="*/ 733320 w 6902146"/>
                        <a:gd name="connsiteY3" fmla="*/ 593824 h 1936588"/>
                        <a:gd name="connsiteX4" fmla="*/ 1307968 w 6902146"/>
                        <a:gd name="connsiteY4" fmla="*/ 280932 h 1936588"/>
                        <a:gd name="connsiteX5" fmla="*/ 2771127 w 6902146"/>
                        <a:gd name="connsiteY5" fmla="*/ 3285 h 1936588"/>
                        <a:gd name="connsiteX6" fmla="*/ 3946784 w 6902146"/>
                        <a:gd name="connsiteY6" fmla="*/ 473548 h 1936588"/>
                        <a:gd name="connsiteX7" fmla="*/ 4469298 w 6902146"/>
                        <a:gd name="connsiteY7" fmla="*/ 604177 h 1936588"/>
                        <a:gd name="connsiteX8" fmla="*/ 4704429 w 6902146"/>
                        <a:gd name="connsiteY8" fmla="*/ 760931 h 1936588"/>
                        <a:gd name="connsiteX9" fmla="*/ 5722732 w 6902146"/>
                        <a:gd name="connsiteY9" fmla="*/ 47649 h 1936588"/>
                        <a:gd name="connsiteX10" fmla="*/ 5227246 w 6902146"/>
                        <a:gd name="connsiteY10" fmla="*/ 839309 h 1936588"/>
                        <a:gd name="connsiteX11" fmla="*/ 5749280 w 6902146"/>
                        <a:gd name="connsiteY11" fmla="*/ 290667 h 1936588"/>
                        <a:gd name="connsiteX12" fmla="*/ 5932338 w 6902146"/>
                        <a:gd name="connsiteY12" fmla="*/ 996063 h 1936588"/>
                        <a:gd name="connsiteX13" fmla="*/ 6507104 w 6902146"/>
                        <a:gd name="connsiteY13" fmla="*/ 1361823 h 1936588"/>
                        <a:gd name="connsiteX14" fmla="*/ 6872865 w 6902146"/>
                        <a:gd name="connsiteY14" fmla="*/ 1649203 h 1936588"/>
                        <a:gd name="connsiteX15" fmla="*/ 5723333 w 6902146"/>
                        <a:gd name="connsiteY15" fmla="*/ 1649205 h 1936588"/>
                        <a:gd name="connsiteX16" fmla="*/ 5435950 w 6902146"/>
                        <a:gd name="connsiteY16" fmla="*/ 1623080 h 1936588"/>
                        <a:gd name="connsiteX17" fmla="*/ 4965687 w 6902146"/>
                        <a:gd name="connsiteY17" fmla="*/ 1753708 h 1936588"/>
                        <a:gd name="connsiteX18" fmla="*/ 4626053 w 6902146"/>
                        <a:gd name="connsiteY18" fmla="*/ 1936588 h 1936588"/>
                        <a:gd name="connsiteX19" fmla="*/ 4521550 w 6902146"/>
                        <a:gd name="connsiteY19" fmla="*/ 1753710 h 1936588"/>
                        <a:gd name="connsiteX0" fmla="*/ 4939562 w 6902146"/>
                        <a:gd name="connsiteY0" fmla="*/ 1758511 h 1889139"/>
                        <a:gd name="connsiteX1" fmla="*/ 498190 w 6902146"/>
                        <a:gd name="connsiteY1" fmla="*/ 1784636 h 1889139"/>
                        <a:gd name="connsiteX2" fmla="*/ 132310 w 6902146"/>
                        <a:gd name="connsiteY2" fmla="*/ 895745 h 1889139"/>
                        <a:gd name="connsiteX3" fmla="*/ 733320 w 6902146"/>
                        <a:gd name="connsiteY3" fmla="*/ 546375 h 1889139"/>
                        <a:gd name="connsiteX4" fmla="*/ 1307968 w 6902146"/>
                        <a:gd name="connsiteY4" fmla="*/ 233483 h 1889139"/>
                        <a:gd name="connsiteX5" fmla="*/ 2927703 w 6902146"/>
                        <a:gd name="connsiteY5" fmla="*/ 198238 h 1889139"/>
                        <a:gd name="connsiteX6" fmla="*/ 3946784 w 6902146"/>
                        <a:gd name="connsiteY6" fmla="*/ 426099 h 1889139"/>
                        <a:gd name="connsiteX7" fmla="*/ 4469298 w 6902146"/>
                        <a:gd name="connsiteY7" fmla="*/ 556728 h 1889139"/>
                        <a:gd name="connsiteX8" fmla="*/ 4704429 w 6902146"/>
                        <a:gd name="connsiteY8" fmla="*/ 713482 h 1889139"/>
                        <a:gd name="connsiteX9" fmla="*/ 5722732 w 6902146"/>
                        <a:gd name="connsiteY9" fmla="*/ 200 h 1889139"/>
                        <a:gd name="connsiteX10" fmla="*/ 5227246 w 6902146"/>
                        <a:gd name="connsiteY10" fmla="*/ 791860 h 1889139"/>
                        <a:gd name="connsiteX11" fmla="*/ 5749280 w 6902146"/>
                        <a:gd name="connsiteY11" fmla="*/ 243218 h 1889139"/>
                        <a:gd name="connsiteX12" fmla="*/ 5932338 w 6902146"/>
                        <a:gd name="connsiteY12" fmla="*/ 948614 h 1889139"/>
                        <a:gd name="connsiteX13" fmla="*/ 6507104 w 6902146"/>
                        <a:gd name="connsiteY13" fmla="*/ 1314374 h 1889139"/>
                        <a:gd name="connsiteX14" fmla="*/ 6872865 w 6902146"/>
                        <a:gd name="connsiteY14" fmla="*/ 1601754 h 1889139"/>
                        <a:gd name="connsiteX15" fmla="*/ 5723333 w 6902146"/>
                        <a:gd name="connsiteY15" fmla="*/ 1601756 h 1889139"/>
                        <a:gd name="connsiteX16" fmla="*/ 5435950 w 6902146"/>
                        <a:gd name="connsiteY16" fmla="*/ 1575631 h 1889139"/>
                        <a:gd name="connsiteX17" fmla="*/ 4965687 w 6902146"/>
                        <a:gd name="connsiteY17" fmla="*/ 1706259 h 1889139"/>
                        <a:gd name="connsiteX18" fmla="*/ 4626053 w 6902146"/>
                        <a:gd name="connsiteY18" fmla="*/ 1889139 h 1889139"/>
                        <a:gd name="connsiteX19" fmla="*/ 4521550 w 6902146"/>
                        <a:gd name="connsiteY19" fmla="*/ 1706261 h 1889139"/>
                        <a:gd name="connsiteX0" fmla="*/ 4939562 w 6902146"/>
                        <a:gd name="connsiteY0" fmla="*/ 1758511 h 1889139"/>
                        <a:gd name="connsiteX1" fmla="*/ 498190 w 6902146"/>
                        <a:gd name="connsiteY1" fmla="*/ 1784636 h 1889139"/>
                        <a:gd name="connsiteX2" fmla="*/ 132310 w 6902146"/>
                        <a:gd name="connsiteY2" fmla="*/ 895745 h 1889139"/>
                        <a:gd name="connsiteX3" fmla="*/ 733320 w 6902146"/>
                        <a:gd name="connsiteY3" fmla="*/ 546375 h 1889139"/>
                        <a:gd name="connsiteX4" fmla="*/ 1568926 w 6902146"/>
                        <a:gd name="connsiteY4" fmla="*/ 406629 h 1889139"/>
                        <a:gd name="connsiteX5" fmla="*/ 2927703 w 6902146"/>
                        <a:gd name="connsiteY5" fmla="*/ 198238 h 1889139"/>
                        <a:gd name="connsiteX6" fmla="*/ 3946784 w 6902146"/>
                        <a:gd name="connsiteY6" fmla="*/ 426099 h 1889139"/>
                        <a:gd name="connsiteX7" fmla="*/ 4469298 w 6902146"/>
                        <a:gd name="connsiteY7" fmla="*/ 556728 h 1889139"/>
                        <a:gd name="connsiteX8" fmla="*/ 4704429 w 6902146"/>
                        <a:gd name="connsiteY8" fmla="*/ 713482 h 1889139"/>
                        <a:gd name="connsiteX9" fmla="*/ 5722732 w 6902146"/>
                        <a:gd name="connsiteY9" fmla="*/ 200 h 1889139"/>
                        <a:gd name="connsiteX10" fmla="*/ 5227246 w 6902146"/>
                        <a:gd name="connsiteY10" fmla="*/ 791860 h 1889139"/>
                        <a:gd name="connsiteX11" fmla="*/ 5749280 w 6902146"/>
                        <a:gd name="connsiteY11" fmla="*/ 243218 h 1889139"/>
                        <a:gd name="connsiteX12" fmla="*/ 5932338 w 6902146"/>
                        <a:gd name="connsiteY12" fmla="*/ 948614 h 1889139"/>
                        <a:gd name="connsiteX13" fmla="*/ 6507104 w 6902146"/>
                        <a:gd name="connsiteY13" fmla="*/ 1314374 h 1889139"/>
                        <a:gd name="connsiteX14" fmla="*/ 6872865 w 6902146"/>
                        <a:gd name="connsiteY14" fmla="*/ 1601754 h 1889139"/>
                        <a:gd name="connsiteX15" fmla="*/ 5723333 w 6902146"/>
                        <a:gd name="connsiteY15" fmla="*/ 1601756 h 1889139"/>
                        <a:gd name="connsiteX16" fmla="*/ 5435950 w 6902146"/>
                        <a:gd name="connsiteY16" fmla="*/ 1575631 h 1889139"/>
                        <a:gd name="connsiteX17" fmla="*/ 4965687 w 6902146"/>
                        <a:gd name="connsiteY17" fmla="*/ 1706259 h 1889139"/>
                        <a:gd name="connsiteX18" fmla="*/ 4626053 w 6902146"/>
                        <a:gd name="connsiteY18" fmla="*/ 1889139 h 1889139"/>
                        <a:gd name="connsiteX19" fmla="*/ 4521550 w 6902146"/>
                        <a:gd name="connsiteY19" fmla="*/ 1706261 h 1889139"/>
                        <a:gd name="connsiteX0" fmla="*/ 4939562 w 6902146"/>
                        <a:gd name="connsiteY0" fmla="*/ 1758511 h 1889139"/>
                        <a:gd name="connsiteX1" fmla="*/ 498190 w 6902146"/>
                        <a:gd name="connsiteY1" fmla="*/ 1784636 h 1889139"/>
                        <a:gd name="connsiteX2" fmla="*/ 132310 w 6902146"/>
                        <a:gd name="connsiteY2" fmla="*/ 895745 h 1889139"/>
                        <a:gd name="connsiteX3" fmla="*/ 733320 w 6902146"/>
                        <a:gd name="connsiteY3" fmla="*/ 546375 h 1889139"/>
                        <a:gd name="connsiteX4" fmla="*/ 1464544 w 6902146"/>
                        <a:gd name="connsiteY4" fmla="*/ 337372 h 1889139"/>
                        <a:gd name="connsiteX5" fmla="*/ 2927703 w 6902146"/>
                        <a:gd name="connsiteY5" fmla="*/ 198238 h 1889139"/>
                        <a:gd name="connsiteX6" fmla="*/ 3946784 w 6902146"/>
                        <a:gd name="connsiteY6" fmla="*/ 426099 h 1889139"/>
                        <a:gd name="connsiteX7" fmla="*/ 4469298 w 6902146"/>
                        <a:gd name="connsiteY7" fmla="*/ 556728 h 1889139"/>
                        <a:gd name="connsiteX8" fmla="*/ 4704429 w 6902146"/>
                        <a:gd name="connsiteY8" fmla="*/ 713482 h 1889139"/>
                        <a:gd name="connsiteX9" fmla="*/ 5722732 w 6902146"/>
                        <a:gd name="connsiteY9" fmla="*/ 200 h 1889139"/>
                        <a:gd name="connsiteX10" fmla="*/ 5227246 w 6902146"/>
                        <a:gd name="connsiteY10" fmla="*/ 791860 h 1889139"/>
                        <a:gd name="connsiteX11" fmla="*/ 5749280 w 6902146"/>
                        <a:gd name="connsiteY11" fmla="*/ 243218 h 1889139"/>
                        <a:gd name="connsiteX12" fmla="*/ 5932338 w 6902146"/>
                        <a:gd name="connsiteY12" fmla="*/ 948614 h 1889139"/>
                        <a:gd name="connsiteX13" fmla="*/ 6507104 w 6902146"/>
                        <a:gd name="connsiteY13" fmla="*/ 1314374 h 1889139"/>
                        <a:gd name="connsiteX14" fmla="*/ 6872865 w 6902146"/>
                        <a:gd name="connsiteY14" fmla="*/ 1601754 h 1889139"/>
                        <a:gd name="connsiteX15" fmla="*/ 5723333 w 6902146"/>
                        <a:gd name="connsiteY15" fmla="*/ 1601756 h 1889139"/>
                        <a:gd name="connsiteX16" fmla="*/ 5435950 w 6902146"/>
                        <a:gd name="connsiteY16" fmla="*/ 1575631 h 1889139"/>
                        <a:gd name="connsiteX17" fmla="*/ 4965687 w 6902146"/>
                        <a:gd name="connsiteY17" fmla="*/ 1706259 h 1889139"/>
                        <a:gd name="connsiteX18" fmla="*/ 4626053 w 6902146"/>
                        <a:gd name="connsiteY18" fmla="*/ 1889139 h 1889139"/>
                        <a:gd name="connsiteX19" fmla="*/ 4521550 w 6902146"/>
                        <a:gd name="connsiteY19" fmla="*/ 1706261 h 1889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6902146" h="1889139">
                          <a:moveTo>
                            <a:pt x="4939562" y="1758511"/>
                          </a:moveTo>
                          <a:cubicBezTo>
                            <a:pt x="3128179" y="1852128"/>
                            <a:pt x="1299399" y="1928430"/>
                            <a:pt x="498190" y="1784636"/>
                          </a:cubicBezTo>
                          <a:cubicBezTo>
                            <a:pt x="-303019" y="1640842"/>
                            <a:pt x="93122" y="1102122"/>
                            <a:pt x="132310" y="895745"/>
                          </a:cubicBezTo>
                          <a:cubicBezTo>
                            <a:pt x="171498" y="689368"/>
                            <a:pt x="511281" y="639437"/>
                            <a:pt x="733320" y="546375"/>
                          </a:cubicBezTo>
                          <a:cubicBezTo>
                            <a:pt x="955359" y="453313"/>
                            <a:pt x="1098814" y="395395"/>
                            <a:pt x="1464544" y="337372"/>
                          </a:cubicBezTo>
                          <a:cubicBezTo>
                            <a:pt x="1830274" y="279349"/>
                            <a:pt x="2513996" y="183450"/>
                            <a:pt x="2927703" y="198238"/>
                          </a:cubicBezTo>
                          <a:cubicBezTo>
                            <a:pt x="3341410" y="213026"/>
                            <a:pt x="3689852" y="366351"/>
                            <a:pt x="3946784" y="426099"/>
                          </a:cubicBezTo>
                          <a:cubicBezTo>
                            <a:pt x="4203716" y="485847"/>
                            <a:pt x="4343024" y="508831"/>
                            <a:pt x="4469298" y="556728"/>
                          </a:cubicBezTo>
                          <a:cubicBezTo>
                            <a:pt x="4595572" y="604625"/>
                            <a:pt x="4495523" y="806237"/>
                            <a:pt x="4704429" y="713482"/>
                          </a:cubicBezTo>
                          <a:cubicBezTo>
                            <a:pt x="4913335" y="620727"/>
                            <a:pt x="5635596" y="-12863"/>
                            <a:pt x="5722732" y="200"/>
                          </a:cubicBezTo>
                          <a:cubicBezTo>
                            <a:pt x="5809868" y="13263"/>
                            <a:pt x="5222821" y="751357"/>
                            <a:pt x="5227246" y="791860"/>
                          </a:cubicBezTo>
                          <a:cubicBezTo>
                            <a:pt x="5231671" y="832363"/>
                            <a:pt x="5631765" y="217092"/>
                            <a:pt x="5749280" y="243218"/>
                          </a:cubicBezTo>
                          <a:cubicBezTo>
                            <a:pt x="5866795" y="269344"/>
                            <a:pt x="5806034" y="770088"/>
                            <a:pt x="5932338" y="948614"/>
                          </a:cubicBezTo>
                          <a:cubicBezTo>
                            <a:pt x="6058642" y="1127140"/>
                            <a:pt x="6350350" y="1205517"/>
                            <a:pt x="6507104" y="1314374"/>
                          </a:cubicBezTo>
                          <a:cubicBezTo>
                            <a:pt x="6663859" y="1423231"/>
                            <a:pt x="7003494" y="1553857"/>
                            <a:pt x="6872865" y="1601754"/>
                          </a:cubicBezTo>
                          <a:cubicBezTo>
                            <a:pt x="6742237" y="1649651"/>
                            <a:pt x="5962819" y="1606110"/>
                            <a:pt x="5723333" y="1601756"/>
                          </a:cubicBezTo>
                          <a:cubicBezTo>
                            <a:pt x="5483847" y="1597402"/>
                            <a:pt x="5562224" y="1558214"/>
                            <a:pt x="5435950" y="1575631"/>
                          </a:cubicBezTo>
                          <a:cubicBezTo>
                            <a:pt x="5309676" y="1593048"/>
                            <a:pt x="5100670" y="1654008"/>
                            <a:pt x="4965687" y="1706259"/>
                          </a:cubicBezTo>
                          <a:cubicBezTo>
                            <a:pt x="4830704" y="1758510"/>
                            <a:pt x="4700076" y="1889139"/>
                            <a:pt x="4626053" y="1889139"/>
                          </a:cubicBezTo>
                          <a:cubicBezTo>
                            <a:pt x="4552030" y="1889139"/>
                            <a:pt x="4530257" y="1775930"/>
                            <a:pt x="4521550" y="1706261"/>
                          </a:cubicBezTo>
                        </a:path>
                      </a:pathLst>
                    </a:custGeom>
                    <a:grpFill/>
                    <a:ln cmpd="sng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34" name="Freeform 33">
                      <a:extLst>
                        <a:ext uri="{FF2B5EF4-FFF2-40B4-BE49-F238E27FC236}">
                          <a16:creationId xmlns:a16="http://schemas.microsoft.com/office/drawing/2014/main" id="{A276FC30-55BF-DA4A-AFF8-84E0346C78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9851" y="8987246"/>
                      <a:ext cx="2385957" cy="159852"/>
                    </a:xfrm>
                    <a:custGeom>
                      <a:avLst/>
                      <a:gdLst>
                        <a:gd name="connsiteX0" fmla="*/ 2011680 w 2011680"/>
                        <a:gd name="connsiteY0" fmla="*/ 182880 h 313508"/>
                        <a:gd name="connsiteX1" fmla="*/ 1332411 w 2011680"/>
                        <a:gd name="connsiteY1" fmla="*/ 0 h 313508"/>
                        <a:gd name="connsiteX2" fmla="*/ 1332411 w 2011680"/>
                        <a:gd name="connsiteY2" fmla="*/ 0 h 313508"/>
                        <a:gd name="connsiteX3" fmla="*/ 470263 w 2011680"/>
                        <a:gd name="connsiteY3" fmla="*/ 130628 h 313508"/>
                        <a:gd name="connsiteX4" fmla="*/ 0 w 2011680"/>
                        <a:gd name="connsiteY4" fmla="*/ 313508 h 313508"/>
                        <a:gd name="connsiteX5" fmla="*/ 0 w 2011680"/>
                        <a:gd name="connsiteY5" fmla="*/ 313508 h 313508"/>
                        <a:gd name="connsiteX0" fmla="*/ 2011680 w 2011680"/>
                        <a:gd name="connsiteY0" fmla="*/ 182880 h 313508"/>
                        <a:gd name="connsiteX1" fmla="*/ 1332411 w 2011680"/>
                        <a:gd name="connsiteY1" fmla="*/ 0 h 313508"/>
                        <a:gd name="connsiteX2" fmla="*/ 1332411 w 2011680"/>
                        <a:gd name="connsiteY2" fmla="*/ 0 h 313508"/>
                        <a:gd name="connsiteX3" fmla="*/ 627018 w 2011680"/>
                        <a:gd name="connsiteY3" fmla="*/ 78377 h 313508"/>
                        <a:gd name="connsiteX4" fmla="*/ 0 w 2011680"/>
                        <a:gd name="connsiteY4" fmla="*/ 313508 h 313508"/>
                        <a:gd name="connsiteX5" fmla="*/ 0 w 2011680"/>
                        <a:gd name="connsiteY5" fmla="*/ 313508 h 3135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11680" h="313508">
                          <a:moveTo>
                            <a:pt x="2011680" y="182880"/>
                          </a:moveTo>
                          <a:lnTo>
                            <a:pt x="1332411" y="0"/>
                          </a:lnTo>
                          <a:lnTo>
                            <a:pt x="1332411" y="0"/>
                          </a:lnTo>
                          <a:cubicBezTo>
                            <a:pt x="1214846" y="13063"/>
                            <a:pt x="849086" y="26126"/>
                            <a:pt x="627018" y="78377"/>
                          </a:cubicBezTo>
                          <a:cubicBezTo>
                            <a:pt x="404949" y="130628"/>
                            <a:pt x="104503" y="274320"/>
                            <a:pt x="0" y="313508"/>
                          </a:cubicBezTo>
                          <a:lnTo>
                            <a:pt x="0" y="313508"/>
                          </a:lnTo>
                        </a:path>
                      </a:pathLst>
                    </a:custGeom>
                    <a:grpFill/>
                    <a:ln cmpd="sng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CADA7B65-16E2-C043-81CF-5FC1166CD1A1}"/>
                      </a:ext>
                    </a:extLst>
                  </p:cNvPr>
                  <p:cNvSpPr/>
                  <p:nvPr/>
                </p:nvSpPr>
                <p:spPr>
                  <a:xfrm>
                    <a:off x="12017826" y="10646535"/>
                    <a:ext cx="261533" cy="402644"/>
                  </a:xfrm>
                  <a:prstGeom prst="ellipse">
                    <a:avLst/>
                  </a:prstGeom>
                  <a:grpFill/>
                  <a:ln cmpd="sng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99DA0D9-A432-674C-AF25-447AAB16CC64}"/>
                    </a:ext>
                  </a:extLst>
                </p:cNvPr>
                <p:cNvGrpSpPr/>
                <p:nvPr/>
              </p:nvGrpSpPr>
              <p:grpSpPr>
                <a:xfrm>
                  <a:off x="5205179" y="11903713"/>
                  <a:ext cx="2042789" cy="652534"/>
                  <a:chOff x="3709852" y="8250041"/>
                  <a:chExt cx="9562011" cy="4264176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50F5660F-F7DF-3647-B10B-8738AA2BC3FB}"/>
                      </a:ext>
                    </a:extLst>
                  </p:cNvPr>
                  <p:cNvGrpSpPr/>
                  <p:nvPr/>
                </p:nvGrpSpPr>
                <p:grpSpPr>
                  <a:xfrm>
                    <a:off x="3709852" y="8250041"/>
                    <a:ext cx="9562011" cy="4264176"/>
                    <a:chOff x="3709851" y="8250040"/>
                    <a:chExt cx="5840999" cy="1425255"/>
                  </a:xfrm>
                  <a:grpFill/>
                </p:grpSpPr>
                <p:sp>
                  <p:nvSpPr>
                    <p:cNvPr id="29" name="Freeform 28">
                      <a:extLst>
                        <a:ext uri="{FF2B5EF4-FFF2-40B4-BE49-F238E27FC236}">
                          <a16:creationId xmlns:a16="http://schemas.microsoft.com/office/drawing/2014/main" id="{DE550CA6-2653-B64C-BBCE-1B9696689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5808" y="8250040"/>
                      <a:ext cx="3455042" cy="1425255"/>
                    </a:xfrm>
                    <a:custGeom>
                      <a:avLst/>
                      <a:gdLst>
                        <a:gd name="connsiteX0" fmla="*/ 5001177 w 6613913"/>
                        <a:gd name="connsiteY0" fmla="*/ 1820234 h 1956246"/>
                        <a:gd name="connsiteX1" fmla="*/ 559805 w 6613913"/>
                        <a:gd name="connsiteY1" fmla="*/ 1846359 h 1956246"/>
                        <a:gd name="connsiteX2" fmla="*/ 89542 w 6613913"/>
                        <a:gd name="connsiteY2" fmla="*/ 853582 h 1956246"/>
                        <a:gd name="connsiteX3" fmla="*/ 794937 w 6613913"/>
                        <a:gd name="connsiteY3" fmla="*/ 331068 h 1956246"/>
                        <a:gd name="connsiteX4" fmla="*/ 1265199 w 6613913"/>
                        <a:gd name="connsiteY4" fmla="*/ 122062 h 1956246"/>
                        <a:gd name="connsiteX5" fmla="*/ 2832742 w 6613913"/>
                        <a:gd name="connsiteY5" fmla="*/ 17559 h 1956246"/>
                        <a:gd name="connsiteX6" fmla="*/ 4008399 w 6613913"/>
                        <a:gd name="connsiteY6" fmla="*/ 487822 h 1956246"/>
                        <a:gd name="connsiteX7" fmla="*/ 4374159 w 6613913"/>
                        <a:gd name="connsiteY7" fmla="*/ 775205 h 1956246"/>
                        <a:gd name="connsiteX8" fmla="*/ 4687668 w 6613913"/>
                        <a:gd name="connsiteY8" fmla="*/ 1010337 h 1956246"/>
                        <a:gd name="connsiteX9" fmla="*/ 5236308 w 6613913"/>
                        <a:gd name="connsiteY9" fmla="*/ 853582 h 1956246"/>
                        <a:gd name="connsiteX10" fmla="*/ 5654319 w 6613913"/>
                        <a:gd name="connsiteY10" fmla="*/ 513948 h 1956246"/>
                        <a:gd name="connsiteX11" fmla="*/ 5837199 w 6613913"/>
                        <a:gd name="connsiteY11" fmla="*/ 540074 h 1956246"/>
                        <a:gd name="connsiteX12" fmla="*/ 6202959 w 6613913"/>
                        <a:gd name="connsiteY12" fmla="*/ 749079 h 1956246"/>
                        <a:gd name="connsiteX13" fmla="*/ 6411965 w 6613913"/>
                        <a:gd name="connsiteY13" fmla="*/ 1036462 h 1956246"/>
                        <a:gd name="connsiteX14" fmla="*/ 6568719 w 6613913"/>
                        <a:gd name="connsiteY14" fmla="*/ 1323845 h 1956246"/>
                        <a:gd name="connsiteX15" fmla="*/ 5549817 w 6613913"/>
                        <a:gd name="connsiteY15" fmla="*/ 1062588 h 1956246"/>
                        <a:gd name="connsiteX16" fmla="*/ 5236308 w 6613913"/>
                        <a:gd name="connsiteY16" fmla="*/ 1349971 h 1956246"/>
                        <a:gd name="connsiteX17" fmla="*/ 4896674 w 6613913"/>
                        <a:gd name="connsiteY17" fmla="*/ 1689605 h 1956246"/>
                        <a:gd name="connsiteX18" fmla="*/ 4687668 w 6613913"/>
                        <a:gd name="connsiteY18" fmla="*/ 1950862 h 1956246"/>
                        <a:gd name="connsiteX19" fmla="*/ 4739919 w 6613913"/>
                        <a:gd name="connsiteY19" fmla="*/ 1872485 h 1956246"/>
                        <a:gd name="connsiteX0" fmla="*/ 5001177 w 6608657"/>
                        <a:gd name="connsiteY0" fmla="*/ 1820234 h 1956246"/>
                        <a:gd name="connsiteX1" fmla="*/ 559805 w 6608657"/>
                        <a:gd name="connsiteY1" fmla="*/ 1846359 h 1956246"/>
                        <a:gd name="connsiteX2" fmla="*/ 89542 w 6608657"/>
                        <a:gd name="connsiteY2" fmla="*/ 853582 h 1956246"/>
                        <a:gd name="connsiteX3" fmla="*/ 794937 w 6608657"/>
                        <a:gd name="connsiteY3" fmla="*/ 331068 h 1956246"/>
                        <a:gd name="connsiteX4" fmla="*/ 1265199 w 6608657"/>
                        <a:gd name="connsiteY4" fmla="*/ 122062 h 1956246"/>
                        <a:gd name="connsiteX5" fmla="*/ 2832742 w 6608657"/>
                        <a:gd name="connsiteY5" fmla="*/ 17559 h 1956246"/>
                        <a:gd name="connsiteX6" fmla="*/ 4008399 w 6608657"/>
                        <a:gd name="connsiteY6" fmla="*/ 487822 h 1956246"/>
                        <a:gd name="connsiteX7" fmla="*/ 4374159 w 6608657"/>
                        <a:gd name="connsiteY7" fmla="*/ 775205 h 1956246"/>
                        <a:gd name="connsiteX8" fmla="*/ 4687668 w 6608657"/>
                        <a:gd name="connsiteY8" fmla="*/ 1010337 h 1956246"/>
                        <a:gd name="connsiteX9" fmla="*/ 5236308 w 6608657"/>
                        <a:gd name="connsiteY9" fmla="*/ 853582 h 1956246"/>
                        <a:gd name="connsiteX10" fmla="*/ 5654319 w 6608657"/>
                        <a:gd name="connsiteY10" fmla="*/ 513948 h 1956246"/>
                        <a:gd name="connsiteX11" fmla="*/ 5837199 w 6608657"/>
                        <a:gd name="connsiteY11" fmla="*/ 540074 h 1956246"/>
                        <a:gd name="connsiteX12" fmla="*/ 6202959 w 6608657"/>
                        <a:gd name="connsiteY12" fmla="*/ 749079 h 1956246"/>
                        <a:gd name="connsiteX13" fmla="*/ 6411965 w 6608657"/>
                        <a:gd name="connsiteY13" fmla="*/ 1036462 h 1956246"/>
                        <a:gd name="connsiteX14" fmla="*/ 6568719 w 6608657"/>
                        <a:gd name="connsiteY14" fmla="*/ 1323845 h 1956246"/>
                        <a:gd name="connsiteX15" fmla="*/ 5628194 w 6608657"/>
                        <a:gd name="connsiteY15" fmla="*/ 1402222 h 1956246"/>
                        <a:gd name="connsiteX16" fmla="*/ 5236308 w 6608657"/>
                        <a:gd name="connsiteY16" fmla="*/ 1349971 h 1956246"/>
                        <a:gd name="connsiteX17" fmla="*/ 4896674 w 6608657"/>
                        <a:gd name="connsiteY17" fmla="*/ 1689605 h 1956246"/>
                        <a:gd name="connsiteX18" fmla="*/ 4687668 w 6608657"/>
                        <a:gd name="connsiteY18" fmla="*/ 1950862 h 1956246"/>
                        <a:gd name="connsiteX19" fmla="*/ 4739919 w 6608657"/>
                        <a:gd name="connsiteY19" fmla="*/ 1872485 h 1956246"/>
                        <a:gd name="connsiteX0" fmla="*/ 5001177 w 6608657"/>
                        <a:gd name="connsiteY0" fmla="*/ 1820234 h 1950920"/>
                        <a:gd name="connsiteX1" fmla="*/ 559805 w 6608657"/>
                        <a:gd name="connsiteY1" fmla="*/ 1846359 h 1950920"/>
                        <a:gd name="connsiteX2" fmla="*/ 89542 w 6608657"/>
                        <a:gd name="connsiteY2" fmla="*/ 853582 h 1950920"/>
                        <a:gd name="connsiteX3" fmla="*/ 794937 w 6608657"/>
                        <a:gd name="connsiteY3" fmla="*/ 331068 h 1950920"/>
                        <a:gd name="connsiteX4" fmla="*/ 1265199 w 6608657"/>
                        <a:gd name="connsiteY4" fmla="*/ 122062 h 1950920"/>
                        <a:gd name="connsiteX5" fmla="*/ 2832742 w 6608657"/>
                        <a:gd name="connsiteY5" fmla="*/ 17559 h 1950920"/>
                        <a:gd name="connsiteX6" fmla="*/ 4008399 w 6608657"/>
                        <a:gd name="connsiteY6" fmla="*/ 487822 h 1950920"/>
                        <a:gd name="connsiteX7" fmla="*/ 4374159 w 6608657"/>
                        <a:gd name="connsiteY7" fmla="*/ 775205 h 1950920"/>
                        <a:gd name="connsiteX8" fmla="*/ 4687668 w 6608657"/>
                        <a:gd name="connsiteY8" fmla="*/ 1010337 h 1950920"/>
                        <a:gd name="connsiteX9" fmla="*/ 5236308 w 6608657"/>
                        <a:gd name="connsiteY9" fmla="*/ 853582 h 1950920"/>
                        <a:gd name="connsiteX10" fmla="*/ 5654319 w 6608657"/>
                        <a:gd name="connsiteY10" fmla="*/ 513948 h 1950920"/>
                        <a:gd name="connsiteX11" fmla="*/ 5837199 w 6608657"/>
                        <a:gd name="connsiteY11" fmla="*/ 540074 h 1950920"/>
                        <a:gd name="connsiteX12" fmla="*/ 6202959 w 6608657"/>
                        <a:gd name="connsiteY12" fmla="*/ 749079 h 1950920"/>
                        <a:gd name="connsiteX13" fmla="*/ 6411965 w 6608657"/>
                        <a:gd name="connsiteY13" fmla="*/ 1036462 h 1950920"/>
                        <a:gd name="connsiteX14" fmla="*/ 6568719 w 6608657"/>
                        <a:gd name="connsiteY14" fmla="*/ 1323845 h 1950920"/>
                        <a:gd name="connsiteX15" fmla="*/ 5628194 w 6608657"/>
                        <a:gd name="connsiteY15" fmla="*/ 1402222 h 1950920"/>
                        <a:gd name="connsiteX16" fmla="*/ 5236308 w 6608657"/>
                        <a:gd name="connsiteY16" fmla="*/ 1349971 h 1950920"/>
                        <a:gd name="connsiteX17" fmla="*/ 4896674 w 6608657"/>
                        <a:gd name="connsiteY17" fmla="*/ 1689605 h 1950920"/>
                        <a:gd name="connsiteX18" fmla="*/ 4687668 w 6608657"/>
                        <a:gd name="connsiteY18" fmla="*/ 1950862 h 1950920"/>
                        <a:gd name="connsiteX19" fmla="*/ 4426410 w 6608657"/>
                        <a:gd name="connsiteY19" fmla="*/ 1715731 h 1950920"/>
                        <a:gd name="connsiteX0" fmla="*/ 5001177 w 7417347"/>
                        <a:gd name="connsiteY0" fmla="*/ 1820234 h 1950920"/>
                        <a:gd name="connsiteX1" fmla="*/ 559805 w 7417347"/>
                        <a:gd name="connsiteY1" fmla="*/ 1846359 h 1950920"/>
                        <a:gd name="connsiteX2" fmla="*/ 89542 w 7417347"/>
                        <a:gd name="connsiteY2" fmla="*/ 853582 h 1950920"/>
                        <a:gd name="connsiteX3" fmla="*/ 794937 w 7417347"/>
                        <a:gd name="connsiteY3" fmla="*/ 331068 h 1950920"/>
                        <a:gd name="connsiteX4" fmla="*/ 1265199 w 7417347"/>
                        <a:gd name="connsiteY4" fmla="*/ 122062 h 1950920"/>
                        <a:gd name="connsiteX5" fmla="*/ 2832742 w 7417347"/>
                        <a:gd name="connsiteY5" fmla="*/ 17559 h 1950920"/>
                        <a:gd name="connsiteX6" fmla="*/ 4008399 w 7417347"/>
                        <a:gd name="connsiteY6" fmla="*/ 487822 h 1950920"/>
                        <a:gd name="connsiteX7" fmla="*/ 4374159 w 7417347"/>
                        <a:gd name="connsiteY7" fmla="*/ 775205 h 1950920"/>
                        <a:gd name="connsiteX8" fmla="*/ 4687668 w 7417347"/>
                        <a:gd name="connsiteY8" fmla="*/ 1010337 h 1950920"/>
                        <a:gd name="connsiteX9" fmla="*/ 5236308 w 7417347"/>
                        <a:gd name="connsiteY9" fmla="*/ 853582 h 1950920"/>
                        <a:gd name="connsiteX10" fmla="*/ 5654319 w 7417347"/>
                        <a:gd name="connsiteY10" fmla="*/ 513948 h 1950920"/>
                        <a:gd name="connsiteX11" fmla="*/ 5837199 w 7417347"/>
                        <a:gd name="connsiteY11" fmla="*/ 540074 h 1950920"/>
                        <a:gd name="connsiteX12" fmla="*/ 6202959 w 7417347"/>
                        <a:gd name="connsiteY12" fmla="*/ 749079 h 1950920"/>
                        <a:gd name="connsiteX13" fmla="*/ 6411965 w 7417347"/>
                        <a:gd name="connsiteY13" fmla="*/ 1036462 h 1950920"/>
                        <a:gd name="connsiteX14" fmla="*/ 7404742 w 7417347"/>
                        <a:gd name="connsiteY14" fmla="*/ 1637353 h 1950920"/>
                        <a:gd name="connsiteX15" fmla="*/ 5628194 w 7417347"/>
                        <a:gd name="connsiteY15" fmla="*/ 1402222 h 1950920"/>
                        <a:gd name="connsiteX16" fmla="*/ 5236308 w 7417347"/>
                        <a:gd name="connsiteY16" fmla="*/ 1349971 h 1950920"/>
                        <a:gd name="connsiteX17" fmla="*/ 4896674 w 7417347"/>
                        <a:gd name="connsiteY17" fmla="*/ 1689605 h 1950920"/>
                        <a:gd name="connsiteX18" fmla="*/ 4687668 w 7417347"/>
                        <a:gd name="connsiteY18" fmla="*/ 1950862 h 1950920"/>
                        <a:gd name="connsiteX19" fmla="*/ 4426410 w 7417347"/>
                        <a:gd name="connsiteY19" fmla="*/ 1715731 h 1950920"/>
                        <a:gd name="connsiteX0" fmla="*/ 5001177 w 6518777"/>
                        <a:gd name="connsiteY0" fmla="*/ 1820234 h 1950920"/>
                        <a:gd name="connsiteX1" fmla="*/ 559805 w 6518777"/>
                        <a:gd name="connsiteY1" fmla="*/ 1846359 h 1950920"/>
                        <a:gd name="connsiteX2" fmla="*/ 89542 w 6518777"/>
                        <a:gd name="connsiteY2" fmla="*/ 853582 h 1950920"/>
                        <a:gd name="connsiteX3" fmla="*/ 794937 w 6518777"/>
                        <a:gd name="connsiteY3" fmla="*/ 331068 h 1950920"/>
                        <a:gd name="connsiteX4" fmla="*/ 1265199 w 6518777"/>
                        <a:gd name="connsiteY4" fmla="*/ 122062 h 1950920"/>
                        <a:gd name="connsiteX5" fmla="*/ 2832742 w 6518777"/>
                        <a:gd name="connsiteY5" fmla="*/ 17559 h 1950920"/>
                        <a:gd name="connsiteX6" fmla="*/ 4008399 w 6518777"/>
                        <a:gd name="connsiteY6" fmla="*/ 487822 h 1950920"/>
                        <a:gd name="connsiteX7" fmla="*/ 4374159 w 6518777"/>
                        <a:gd name="connsiteY7" fmla="*/ 775205 h 1950920"/>
                        <a:gd name="connsiteX8" fmla="*/ 4687668 w 6518777"/>
                        <a:gd name="connsiteY8" fmla="*/ 1010337 h 1950920"/>
                        <a:gd name="connsiteX9" fmla="*/ 5236308 w 6518777"/>
                        <a:gd name="connsiteY9" fmla="*/ 853582 h 1950920"/>
                        <a:gd name="connsiteX10" fmla="*/ 5654319 w 6518777"/>
                        <a:gd name="connsiteY10" fmla="*/ 513948 h 1950920"/>
                        <a:gd name="connsiteX11" fmla="*/ 5837199 w 6518777"/>
                        <a:gd name="connsiteY11" fmla="*/ 540074 h 1950920"/>
                        <a:gd name="connsiteX12" fmla="*/ 6202959 w 6518777"/>
                        <a:gd name="connsiteY12" fmla="*/ 749079 h 1950920"/>
                        <a:gd name="connsiteX13" fmla="*/ 6411965 w 6518777"/>
                        <a:gd name="connsiteY13" fmla="*/ 1036462 h 1950920"/>
                        <a:gd name="connsiteX14" fmla="*/ 6464216 w 6518777"/>
                        <a:gd name="connsiteY14" fmla="*/ 1558975 h 1950920"/>
                        <a:gd name="connsiteX15" fmla="*/ 5628194 w 6518777"/>
                        <a:gd name="connsiteY15" fmla="*/ 1402222 h 1950920"/>
                        <a:gd name="connsiteX16" fmla="*/ 5236308 w 6518777"/>
                        <a:gd name="connsiteY16" fmla="*/ 1349971 h 1950920"/>
                        <a:gd name="connsiteX17" fmla="*/ 4896674 w 6518777"/>
                        <a:gd name="connsiteY17" fmla="*/ 1689605 h 1950920"/>
                        <a:gd name="connsiteX18" fmla="*/ 4687668 w 6518777"/>
                        <a:gd name="connsiteY18" fmla="*/ 1950862 h 1950920"/>
                        <a:gd name="connsiteX19" fmla="*/ 4426410 w 6518777"/>
                        <a:gd name="connsiteY19" fmla="*/ 1715731 h 1950920"/>
                        <a:gd name="connsiteX0" fmla="*/ 5001177 w 6518777"/>
                        <a:gd name="connsiteY0" fmla="*/ 1820234 h 1951437"/>
                        <a:gd name="connsiteX1" fmla="*/ 559805 w 6518777"/>
                        <a:gd name="connsiteY1" fmla="*/ 1846359 h 1951437"/>
                        <a:gd name="connsiteX2" fmla="*/ 89542 w 6518777"/>
                        <a:gd name="connsiteY2" fmla="*/ 853582 h 1951437"/>
                        <a:gd name="connsiteX3" fmla="*/ 794937 w 6518777"/>
                        <a:gd name="connsiteY3" fmla="*/ 331068 h 1951437"/>
                        <a:gd name="connsiteX4" fmla="*/ 1265199 w 6518777"/>
                        <a:gd name="connsiteY4" fmla="*/ 122062 h 1951437"/>
                        <a:gd name="connsiteX5" fmla="*/ 2832742 w 6518777"/>
                        <a:gd name="connsiteY5" fmla="*/ 17559 h 1951437"/>
                        <a:gd name="connsiteX6" fmla="*/ 4008399 w 6518777"/>
                        <a:gd name="connsiteY6" fmla="*/ 487822 h 1951437"/>
                        <a:gd name="connsiteX7" fmla="*/ 4374159 w 6518777"/>
                        <a:gd name="connsiteY7" fmla="*/ 775205 h 1951437"/>
                        <a:gd name="connsiteX8" fmla="*/ 4687668 w 6518777"/>
                        <a:gd name="connsiteY8" fmla="*/ 1010337 h 1951437"/>
                        <a:gd name="connsiteX9" fmla="*/ 5236308 w 6518777"/>
                        <a:gd name="connsiteY9" fmla="*/ 853582 h 1951437"/>
                        <a:gd name="connsiteX10" fmla="*/ 5654319 w 6518777"/>
                        <a:gd name="connsiteY10" fmla="*/ 513948 h 1951437"/>
                        <a:gd name="connsiteX11" fmla="*/ 5837199 w 6518777"/>
                        <a:gd name="connsiteY11" fmla="*/ 540074 h 1951437"/>
                        <a:gd name="connsiteX12" fmla="*/ 6202959 w 6518777"/>
                        <a:gd name="connsiteY12" fmla="*/ 749079 h 1951437"/>
                        <a:gd name="connsiteX13" fmla="*/ 6411965 w 6518777"/>
                        <a:gd name="connsiteY13" fmla="*/ 1036462 h 1951437"/>
                        <a:gd name="connsiteX14" fmla="*/ 6464216 w 6518777"/>
                        <a:gd name="connsiteY14" fmla="*/ 1558975 h 1951437"/>
                        <a:gd name="connsiteX15" fmla="*/ 5628194 w 6518777"/>
                        <a:gd name="connsiteY15" fmla="*/ 1402222 h 1951437"/>
                        <a:gd name="connsiteX16" fmla="*/ 5236308 w 6518777"/>
                        <a:gd name="connsiteY16" fmla="*/ 1349971 h 1951437"/>
                        <a:gd name="connsiteX17" fmla="*/ 5027302 w 6518777"/>
                        <a:gd name="connsiteY17" fmla="*/ 1767982 h 1951437"/>
                        <a:gd name="connsiteX18" fmla="*/ 4687668 w 6518777"/>
                        <a:gd name="connsiteY18" fmla="*/ 1950862 h 1951437"/>
                        <a:gd name="connsiteX19" fmla="*/ 4426410 w 6518777"/>
                        <a:gd name="connsiteY19" fmla="*/ 1715731 h 1951437"/>
                        <a:gd name="connsiteX0" fmla="*/ 5001177 w 6518777"/>
                        <a:gd name="connsiteY0" fmla="*/ 1820234 h 1951252"/>
                        <a:gd name="connsiteX1" fmla="*/ 559805 w 6518777"/>
                        <a:gd name="connsiteY1" fmla="*/ 1846359 h 1951252"/>
                        <a:gd name="connsiteX2" fmla="*/ 89542 w 6518777"/>
                        <a:gd name="connsiteY2" fmla="*/ 853582 h 1951252"/>
                        <a:gd name="connsiteX3" fmla="*/ 794937 w 6518777"/>
                        <a:gd name="connsiteY3" fmla="*/ 331068 h 1951252"/>
                        <a:gd name="connsiteX4" fmla="*/ 1265199 w 6518777"/>
                        <a:gd name="connsiteY4" fmla="*/ 122062 h 1951252"/>
                        <a:gd name="connsiteX5" fmla="*/ 2832742 w 6518777"/>
                        <a:gd name="connsiteY5" fmla="*/ 17559 h 1951252"/>
                        <a:gd name="connsiteX6" fmla="*/ 4008399 w 6518777"/>
                        <a:gd name="connsiteY6" fmla="*/ 487822 h 1951252"/>
                        <a:gd name="connsiteX7" fmla="*/ 4374159 w 6518777"/>
                        <a:gd name="connsiteY7" fmla="*/ 775205 h 1951252"/>
                        <a:gd name="connsiteX8" fmla="*/ 4687668 w 6518777"/>
                        <a:gd name="connsiteY8" fmla="*/ 1010337 h 1951252"/>
                        <a:gd name="connsiteX9" fmla="*/ 5236308 w 6518777"/>
                        <a:gd name="connsiteY9" fmla="*/ 853582 h 1951252"/>
                        <a:gd name="connsiteX10" fmla="*/ 5654319 w 6518777"/>
                        <a:gd name="connsiteY10" fmla="*/ 513948 h 1951252"/>
                        <a:gd name="connsiteX11" fmla="*/ 5837199 w 6518777"/>
                        <a:gd name="connsiteY11" fmla="*/ 540074 h 1951252"/>
                        <a:gd name="connsiteX12" fmla="*/ 6202959 w 6518777"/>
                        <a:gd name="connsiteY12" fmla="*/ 749079 h 1951252"/>
                        <a:gd name="connsiteX13" fmla="*/ 6411965 w 6518777"/>
                        <a:gd name="connsiteY13" fmla="*/ 1036462 h 1951252"/>
                        <a:gd name="connsiteX14" fmla="*/ 6464216 w 6518777"/>
                        <a:gd name="connsiteY14" fmla="*/ 1558975 h 1951252"/>
                        <a:gd name="connsiteX15" fmla="*/ 5628194 w 6518777"/>
                        <a:gd name="connsiteY15" fmla="*/ 1402222 h 1951252"/>
                        <a:gd name="connsiteX16" fmla="*/ 5497565 w 6518777"/>
                        <a:gd name="connsiteY16" fmla="*/ 1637354 h 1951252"/>
                        <a:gd name="connsiteX17" fmla="*/ 5027302 w 6518777"/>
                        <a:gd name="connsiteY17" fmla="*/ 1767982 h 1951252"/>
                        <a:gd name="connsiteX18" fmla="*/ 4687668 w 6518777"/>
                        <a:gd name="connsiteY18" fmla="*/ 1950862 h 1951252"/>
                        <a:gd name="connsiteX19" fmla="*/ 4426410 w 6518777"/>
                        <a:gd name="connsiteY19" fmla="*/ 1715731 h 1951252"/>
                        <a:gd name="connsiteX0" fmla="*/ 5001177 w 6507245"/>
                        <a:gd name="connsiteY0" fmla="*/ 1820234 h 1951252"/>
                        <a:gd name="connsiteX1" fmla="*/ 559805 w 6507245"/>
                        <a:gd name="connsiteY1" fmla="*/ 1846359 h 1951252"/>
                        <a:gd name="connsiteX2" fmla="*/ 89542 w 6507245"/>
                        <a:gd name="connsiteY2" fmla="*/ 853582 h 1951252"/>
                        <a:gd name="connsiteX3" fmla="*/ 794937 w 6507245"/>
                        <a:gd name="connsiteY3" fmla="*/ 331068 h 1951252"/>
                        <a:gd name="connsiteX4" fmla="*/ 1265199 w 6507245"/>
                        <a:gd name="connsiteY4" fmla="*/ 122062 h 1951252"/>
                        <a:gd name="connsiteX5" fmla="*/ 2832742 w 6507245"/>
                        <a:gd name="connsiteY5" fmla="*/ 17559 h 1951252"/>
                        <a:gd name="connsiteX6" fmla="*/ 4008399 w 6507245"/>
                        <a:gd name="connsiteY6" fmla="*/ 487822 h 1951252"/>
                        <a:gd name="connsiteX7" fmla="*/ 4374159 w 6507245"/>
                        <a:gd name="connsiteY7" fmla="*/ 775205 h 1951252"/>
                        <a:gd name="connsiteX8" fmla="*/ 4687668 w 6507245"/>
                        <a:gd name="connsiteY8" fmla="*/ 1010337 h 1951252"/>
                        <a:gd name="connsiteX9" fmla="*/ 5236308 w 6507245"/>
                        <a:gd name="connsiteY9" fmla="*/ 853582 h 1951252"/>
                        <a:gd name="connsiteX10" fmla="*/ 5654319 w 6507245"/>
                        <a:gd name="connsiteY10" fmla="*/ 513948 h 1951252"/>
                        <a:gd name="connsiteX11" fmla="*/ 5837199 w 6507245"/>
                        <a:gd name="connsiteY11" fmla="*/ 540074 h 1951252"/>
                        <a:gd name="connsiteX12" fmla="*/ 6202959 w 6507245"/>
                        <a:gd name="connsiteY12" fmla="*/ 749079 h 1951252"/>
                        <a:gd name="connsiteX13" fmla="*/ 6411965 w 6507245"/>
                        <a:gd name="connsiteY13" fmla="*/ 1036462 h 1951252"/>
                        <a:gd name="connsiteX14" fmla="*/ 6464216 w 6507245"/>
                        <a:gd name="connsiteY14" fmla="*/ 1558975 h 1951252"/>
                        <a:gd name="connsiteX15" fmla="*/ 5784948 w 6507245"/>
                        <a:gd name="connsiteY15" fmla="*/ 1663479 h 1951252"/>
                        <a:gd name="connsiteX16" fmla="*/ 5497565 w 6507245"/>
                        <a:gd name="connsiteY16" fmla="*/ 1637354 h 1951252"/>
                        <a:gd name="connsiteX17" fmla="*/ 5027302 w 6507245"/>
                        <a:gd name="connsiteY17" fmla="*/ 1767982 h 1951252"/>
                        <a:gd name="connsiteX18" fmla="*/ 4687668 w 6507245"/>
                        <a:gd name="connsiteY18" fmla="*/ 1950862 h 1951252"/>
                        <a:gd name="connsiteX19" fmla="*/ 4426410 w 6507245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687668 w 6821249"/>
                        <a:gd name="connsiteY8" fmla="*/ 1010337 h 1951252"/>
                        <a:gd name="connsiteX9" fmla="*/ 5236308 w 6821249"/>
                        <a:gd name="connsiteY9" fmla="*/ 853582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818296 w 6821249"/>
                        <a:gd name="connsiteY8" fmla="*/ 853582 h 1951252"/>
                        <a:gd name="connsiteX9" fmla="*/ 5236308 w 6821249"/>
                        <a:gd name="connsiteY9" fmla="*/ 853582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818296 w 6821249"/>
                        <a:gd name="connsiteY8" fmla="*/ 853582 h 1951252"/>
                        <a:gd name="connsiteX9" fmla="*/ 5262434 w 6821249"/>
                        <a:gd name="connsiteY9" fmla="*/ 722954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1252"/>
                        <a:gd name="connsiteX1" fmla="*/ 559805 w 6821249"/>
                        <a:gd name="connsiteY1" fmla="*/ 1846359 h 1951252"/>
                        <a:gd name="connsiteX2" fmla="*/ 89542 w 6821249"/>
                        <a:gd name="connsiteY2" fmla="*/ 853582 h 1951252"/>
                        <a:gd name="connsiteX3" fmla="*/ 794937 w 6821249"/>
                        <a:gd name="connsiteY3" fmla="*/ 331068 h 1951252"/>
                        <a:gd name="connsiteX4" fmla="*/ 1265199 w 6821249"/>
                        <a:gd name="connsiteY4" fmla="*/ 122062 h 1951252"/>
                        <a:gd name="connsiteX5" fmla="*/ 2832742 w 6821249"/>
                        <a:gd name="connsiteY5" fmla="*/ 17559 h 1951252"/>
                        <a:gd name="connsiteX6" fmla="*/ 4008399 w 6821249"/>
                        <a:gd name="connsiteY6" fmla="*/ 487822 h 1951252"/>
                        <a:gd name="connsiteX7" fmla="*/ 4374159 w 6821249"/>
                        <a:gd name="connsiteY7" fmla="*/ 775205 h 1951252"/>
                        <a:gd name="connsiteX8" fmla="*/ 4896673 w 6821249"/>
                        <a:gd name="connsiteY8" fmla="*/ 749079 h 1951252"/>
                        <a:gd name="connsiteX9" fmla="*/ 5262434 w 6821249"/>
                        <a:gd name="connsiteY9" fmla="*/ 722954 h 1951252"/>
                        <a:gd name="connsiteX10" fmla="*/ 5654319 w 6821249"/>
                        <a:gd name="connsiteY10" fmla="*/ 513948 h 1951252"/>
                        <a:gd name="connsiteX11" fmla="*/ 5837199 w 6821249"/>
                        <a:gd name="connsiteY11" fmla="*/ 540074 h 1951252"/>
                        <a:gd name="connsiteX12" fmla="*/ 6202959 w 6821249"/>
                        <a:gd name="connsiteY12" fmla="*/ 749079 h 1951252"/>
                        <a:gd name="connsiteX13" fmla="*/ 6411965 w 6821249"/>
                        <a:gd name="connsiteY13" fmla="*/ 1036462 h 1951252"/>
                        <a:gd name="connsiteX14" fmla="*/ 6803851 w 6821249"/>
                        <a:gd name="connsiteY14" fmla="*/ 1558975 h 1951252"/>
                        <a:gd name="connsiteX15" fmla="*/ 5784948 w 6821249"/>
                        <a:gd name="connsiteY15" fmla="*/ 1663479 h 1951252"/>
                        <a:gd name="connsiteX16" fmla="*/ 5497565 w 6821249"/>
                        <a:gd name="connsiteY16" fmla="*/ 1637354 h 1951252"/>
                        <a:gd name="connsiteX17" fmla="*/ 5027302 w 6821249"/>
                        <a:gd name="connsiteY17" fmla="*/ 1767982 h 1951252"/>
                        <a:gd name="connsiteX18" fmla="*/ 4687668 w 6821249"/>
                        <a:gd name="connsiteY18" fmla="*/ 1950862 h 1951252"/>
                        <a:gd name="connsiteX19" fmla="*/ 4426410 w 6821249"/>
                        <a:gd name="connsiteY19" fmla="*/ 1715731 h 1951252"/>
                        <a:gd name="connsiteX0" fmla="*/ 5001177 w 6821249"/>
                        <a:gd name="connsiteY0" fmla="*/ 1820234 h 1950862"/>
                        <a:gd name="connsiteX1" fmla="*/ 559805 w 6821249"/>
                        <a:gd name="connsiteY1" fmla="*/ 1846359 h 1950862"/>
                        <a:gd name="connsiteX2" fmla="*/ 89542 w 6821249"/>
                        <a:gd name="connsiteY2" fmla="*/ 853582 h 1950862"/>
                        <a:gd name="connsiteX3" fmla="*/ 794937 w 6821249"/>
                        <a:gd name="connsiteY3" fmla="*/ 331068 h 1950862"/>
                        <a:gd name="connsiteX4" fmla="*/ 1265199 w 6821249"/>
                        <a:gd name="connsiteY4" fmla="*/ 122062 h 1950862"/>
                        <a:gd name="connsiteX5" fmla="*/ 2832742 w 6821249"/>
                        <a:gd name="connsiteY5" fmla="*/ 17559 h 1950862"/>
                        <a:gd name="connsiteX6" fmla="*/ 4008399 w 6821249"/>
                        <a:gd name="connsiteY6" fmla="*/ 487822 h 1950862"/>
                        <a:gd name="connsiteX7" fmla="*/ 4374159 w 6821249"/>
                        <a:gd name="connsiteY7" fmla="*/ 775205 h 1950862"/>
                        <a:gd name="connsiteX8" fmla="*/ 4896673 w 6821249"/>
                        <a:gd name="connsiteY8" fmla="*/ 749079 h 1950862"/>
                        <a:gd name="connsiteX9" fmla="*/ 5262434 w 6821249"/>
                        <a:gd name="connsiteY9" fmla="*/ 722954 h 1950862"/>
                        <a:gd name="connsiteX10" fmla="*/ 5654319 w 6821249"/>
                        <a:gd name="connsiteY10" fmla="*/ 513948 h 1950862"/>
                        <a:gd name="connsiteX11" fmla="*/ 5837199 w 6821249"/>
                        <a:gd name="connsiteY11" fmla="*/ 540074 h 1950862"/>
                        <a:gd name="connsiteX12" fmla="*/ 6202959 w 6821249"/>
                        <a:gd name="connsiteY12" fmla="*/ 749079 h 1950862"/>
                        <a:gd name="connsiteX13" fmla="*/ 6411965 w 6821249"/>
                        <a:gd name="connsiteY13" fmla="*/ 1036462 h 1950862"/>
                        <a:gd name="connsiteX14" fmla="*/ 6803851 w 6821249"/>
                        <a:gd name="connsiteY14" fmla="*/ 1558975 h 1950862"/>
                        <a:gd name="connsiteX15" fmla="*/ 5784948 w 6821249"/>
                        <a:gd name="connsiteY15" fmla="*/ 1663479 h 1950862"/>
                        <a:gd name="connsiteX16" fmla="*/ 5497565 w 6821249"/>
                        <a:gd name="connsiteY16" fmla="*/ 1637354 h 1950862"/>
                        <a:gd name="connsiteX17" fmla="*/ 5027302 w 6821249"/>
                        <a:gd name="connsiteY17" fmla="*/ 1767982 h 1950862"/>
                        <a:gd name="connsiteX18" fmla="*/ 4687668 w 6821249"/>
                        <a:gd name="connsiteY18" fmla="*/ 1950862 h 1950862"/>
                        <a:gd name="connsiteX19" fmla="*/ 3825519 w 6821249"/>
                        <a:gd name="connsiteY19" fmla="*/ 1872486 h 1950862"/>
                        <a:gd name="connsiteX0" fmla="*/ 5001177 w 6821249"/>
                        <a:gd name="connsiteY0" fmla="*/ 1820234 h 1983744"/>
                        <a:gd name="connsiteX1" fmla="*/ 559805 w 6821249"/>
                        <a:gd name="connsiteY1" fmla="*/ 1846359 h 1983744"/>
                        <a:gd name="connsiteX2" fmla="*/ 89542 w 6821249"/>
                        <a:gd name="connsiteY2" fmla="*/ 853582 h 1983744"/>
                        <a:gd name="connsiteX3" fmla="*/ 794937 w 6821249"/>
                        <a:gd name="connsiteY3" fmla="*/ 331068 h 1983744"/>
                        <a:gd name="connsiteX4" fmla="*/ 1265199 w 6821249"/>
                        <a:gd name="connsiteY4" fmla="*/ 122062 h 1983744"/>
                        <a:gd name="connsiteX5" fmla="*/ 2832742 w 6821249"/>
                        <a:gd name="connsiteY5" fmla="*/ 17559 h 1983744"/>
                        <a:gd name="connsiteX6" fmla="*/ 4008399 w 6821249"/>
                        <a:gd name="connsiteY6" fmla="*/ 487822 h 1983744"/>
                        <a:gd name="connsiteX7" fmla="*/ 4374159 w 6821249"/>
                        <a:gd name="connsiteY7" fmla="*/ 775205 h 1983744"/>
                        <a:gd name="connsiteX8" fmla="*/ 4896673 w 6821249"/>
                        <a:gd name="connsiteY8" fmla="*/ 749079 h 1983744"/>
                        <a:gd name="connsiteX9" fmla="*/ 5262434 w 6821249"/>
                        <a:gd name="connsiteY9" fmla="*/ 722954 h 1983744"/>
                        <a:gd name="connsiteX10" fmla="*/ 5654319 w 6821249"/>
                        <a:gd name="connsiteY10" fmla="*/ 513948 h 1983744"/>
                        <a:gd name="connsiteX11" fmla="*/ 5837199 w 6821249"/>
                        <a:gd name="connsiteY11" fmla="*/ 540074 h 1983744"/>
                        <a:gd name="connsiteX12" fmla="*/ 6202959 w 6821249"/>
                        <a:gd name="connsiteY12" fmla="*/ 749079 h 1983744"/>
                        <a:gd name="connsiteX13" fmla="*/ 6411965 w 6821249"/>
                        <a:gd name="connsiteY13" fmla="*/ 1036462 h 1983744"/>
                        <a:gd name="connsiteX14" fmla="*/ 6803851 w 6821249"/>
                        <a:gd name="connsiteY14" fmla="*/ 1558975 h 1983744"/>
                        <a:gd name="connsiteX15" fmla="*/ 5784948 w 6821249"/>
                        <a:gd name="connsiteY15" fmla="*/ 1663479 h 1983744"/>
                        <a:gd name="connsiteX16" fmla="*/ 5497565 w 6821249"/>
                        <a:gd name="connsiteY16" fmla="*/ 1637354 h 1983744"/>
                        <a:gd name="connsiteX17" fmla="*/ 5027302 w 6821249"/>
                        <a:gd name="connsiteY17" fmla="*/ 1767982 h 1983744"/>
                        <a:gd name="connsiteX18" fmla="*/ 4687668 w 6821249"/>
                        <a:gd name="connsiteY18" fmla="*/ 1950862 h 1983744"/>
                        <a:gd name="connsiteX19" fmla="*/ 3250754 w 6821249"/>
                        <a:gd name="connsiteY19" fmla="*/ 1036463 h 1983744"/>
                        <a:gd name="connsiteX0" fmla="*/ 5001177 w 6821249"/>
                        <a:gd name="connsiteY0" fmla="*/ 1820234 h 2113423"/>
                        <a:gd name="connsiteX1" fmla="*/ 559805 w 6821249"/>
                        <a:gd name="connsiteY1" fmla="*/ 1846359 h 2113423"/>
                        <a:gd name="connsiteX2" fmla="*/ 89542 w 6821249"/>
                        <a:gd name="connsiteY2" fmla="*/ 853582 h 2113423"/>
                        <a:gd name="connsiteX3" fmla="*/ 794937 w 6821249"/>
                        <a:gd name="connsiteY3" fmla="*/ 331068 h 2113423"/>
                        <a:gd name="connsiteX4" fmla="*/ 1265199 w 6821249"/>
                        <a:gd name="connsiteY4" fmla="*/ 122062 h 2113423"/>
                        <a:gd name="connsiteX5" fmla="*/ 2832742 w 6821249"/>
                        <a:gd name="connsiteY5" fmla="*/ 17559 h 2113423"/>
                        <a:gd name="connsiteX6" fmla="*/ 4008399 w 6821249"/>
                        <a:gd name="connsiteY6" fmla="*/ 487822 h 2113423"/>
                        <a:gd name="connsiteX7" fmla="*/ 4374159 w 6821249"/>
                        <a:gd name="connsiteY7" fmla="*/ 775205 h 2113423"/>
                        <a:gd name="connsiteX8" fmla="*/ 4896673 w 6821249"/>
                        <a:gd name="connsiteY8" fmla="*/ 749079 h 2113423"/>
                        <a:gd name="connsiteX9" fmla="*/ 5262434 w 6821249"/>
                        <a:gd name="connsiteY9" fmla="*/ 722954 h 2113423"/>
                        <a:gd name="connsiteX10" fmla="*/ 5654319 w 6821249"/>
                        <a:gd name="connsiteY10" fmla="*/ 513948 h 2113423"/>
                        <a:gd name="connsiteX11" fmla="*/ 5837199 w 6821249"/>
                        <a:gd name="connsiteY11" fmla="*/ 540074 h 2113423"/>
                        <a:gd name="connsiteX12" fmla="*/ 6202959 w 6821249"/>
                        <a:gd name="connsiteY12" fmla="*/ 749079 h 2113423"/>
                        <a:gd name="connsiteX13" fmla="*/ 6411965 w 6821249"/>
                        <a:gd name="connsiteY13" fmla="*/ 1036462 h 2113423"/>
                        <a:gd name="connsiteX14" fmla="*/ 6803851 w 6821249"/>
                        <a:gd name="connsiteY14" fmla="*/ 1558975 h 2113423"/>
                        <a:gd name="connsiteX15" fmla="*/ 5784948 w 6821249"/>
                        <a:gd name="connsiteY15" fmla="*/ 1663479 h 2113423"/>
                        <a:gd name="connsiteX16" fmla="*/ 5497565 w 6821249"/>
                        <a:gd name="connsiteY16" fmla="*/ 1637354 h 2113423"/>
                        <a:gd name="connsiteX17" fmla="*/ 5027302 w 6821249"/>
                        <a:gd name="connsiteY17" fmla="*/ 1767982 h 2113423"/>
                        <a:gd name="connsiteX18" fmla="*/ 4687668 w 6821249"/>
                        <a:gd name="connsiteY18" fmla="*/ 1950862 h 2113423"/>
                        <a:gd name="connsiteX19" fmla="*/ 742685 w 6821249"/>
                        <a:gd name="connsiteY19" fmla="*/ 1976989 h 2113423"/>
                        <a:gd name="connsiteX0" fmla="*/ 5001177 w 6821249"/>
                        <a:gd name="connsiteY0" fmla="*/ 1820234 h 2914611"/>
                        <a:gd name="connsiteX1" fmla="*/ 559805 w 6821249"/>
                        <a:gd name="connsiteY1" fmla="*/ 1846359 h 2914611"/>
                        <a:gd name="connsiteX2" fmla="*/ 89542 w 6821249"/>
                        <a:gd name="connsiteY2" fmla="*/ 853582 h 2914611"/>
                        <a:gd name="connsiteX3" fmla="*/ 794937 w 6821249"/>
                        <a:gd name="connsiteY3" fmla="*/ 331068 h 2914611"/>
                        <a:gd name="connsiteX4" fmla="*/ 1265199 w 6821249"/>
                        <a:gd name="connsiteY4" fmla="*/ 122062 h 2914611"/>
                        <a:gd name="connsiteX5" fmla="*/ 2832742 w 6821249"/>
                        <a:gd name="connsiteY5" fmla="*/ 17559 h 2914611"/>
                        <a:gd name="connsiteX6" fmla="*/ 4008399 w 6821249"/>
                        <a:gd name="connsiteY6" fmla="*/ 487822 h 2914611"/>
                        <a:gd name="connsiteX7" fmla="*/ 4374159 w 6821249"/>
                        <a:gd name="connsiteY7" fmla="*/ 775205 h 2914611"/>
                        <a:gd name="connsiteX8" fmla="*/ 4896673 w 6821249"/>
                        <a:gd name="connsiteY8" fmla="*/ 749079 h 2914611"/>
                        <a:gd name="connsiteX9" fmla="*/ 5262434 w 6821249"/>
                        <a:gd name="connsiteY9" fmla="*/ 722954 h 2914611"/>
                        <a:gd name="connsiteX10" fmla="*/ 5654319 w 6821249"/>
                        <a:gd name="connsiteY10" fmla="*/ 513948 h 2914611"/>
                        <a:gd name="connsiteX11" fmla="*/ 5837199 w 6821249"/>
                        <a:gd name="connsiteY11" fmla="*/ 540074 h 2914611"/>
                        <a:gd name="connsiteX12" fmla="*/ 6202959 w 6821249"/>
                        <a:gd name="connsiteY12" fmla="*/ 749079 h 2914611"/>
                        <a:gd name="connsiteX13" fmla="*/ 6411965 w 6821249"/>
                        <a:gd name="connsiteY13" fmla="*/ 1036462 h 2914611"/>
                        <a:gd name="connsiteX14" fmla="*/ 6803851 w 6821249"/>
                        <a:gd name="connsiteY14" fmla="*/ 1558975 h 2914611"/>
                        <a:gd name="connsiteX15" fmla="*/ 5784948 w 6821249"/>
                        <a:gd name="connsiteY15" fmla="*/ 1663479 h 2914611"/>
                        <a:gd name="connsiteX16" fmla="*/ 5497565 w 6821249"/>
                        <a:gd name="connsiteY16" fmla="*/ 1637354 h 2914611"/>
                        <a:gd name="connsiteX17" fmla="*/ 5027302 w 6821249"/>
                        <a:gd name="connsiteY17" fmla="*/ 1767982 h 2914611"/>
                        <a:gd name="connsiteX18" fmla="*/ 4687668 w 6821249"/>
                        <a:gd name="connsiteY18" fmla="*/ 1950862 h 2914611"/>
                        <a:gd name="connsiteX19" fmla="*/ 742685 w 6821249"/>
                        <a:gd name="connsiteY19" fmla="*/ 1976989 h 2914611"/>
                        <a:gd name="connsiteX0" fmla="*/ 5001177 w 6821249"/>
                        <a:gd name="connsiteY0" fmla="*/ 1820234 h 2914611"/>
                        <a:gd name="connsiteX1" fmla="*/ 559805 w 6821249"/>
                        <a:gd name="connsiteY1" fmla="*/ 1846359 h 2914611"/>
                        <a:gd name="connsiteX2" fmla="*/ 89542 w 6821249"/>
                        <a:gd name="connsiteY2" fmla="*/ 853582 h 2914611"/>
                        <a:gd name="connsiteX3" fmla="*/ 794937 w 6821249"/>
                        <a:gd name="connsiteY3" fmla="*/ 331068 h 2914611"/>
                        <a:gd name="connsiteX4" fmla="*/ 1265199 w 6821249"/>
                        <a:gd name="connsiteY4" fmla="*/ 122062 h 2914611"/>
                        <a:gd name="connsiteX5" fmla="*/ 2832742 w 6821249"/>
                        <a:gd name="connsiteY5" fmla="*/ 17559 h 2914611"/>
                        <a:gd name="connsiteX6" fmla="*/ 4008399 w 6821249"/>
                        <a:gd name="connsiteY6" fmla="*/ 487822 h 2914611"/>
                        <a:gd name="connsiteX7" fmla="*/ 4374159 w 6821249"/>
                        <a:gd name="connsiteY7" fmla="*/ 775205 h 2914611"/>
                        <a:gd name="connsiteX8" fmla="*/ 4896673 w 6821249"/>
                        <a:gd name="connsiteY8" fmla="*/ 749079 h 2914611"/>
                        <a:gd name="connsiteX9" fmla="*/ 5262434 w 6821249"/>
                        <a:gd name="connsiteY9" fmla="*/ 722954 h 2914611"/>
                        <a:gd name="connsiteX10" fmla="*/ 5654319 w 6821249"/>
                        <a:gd name="connsiteY10" fmla="*/ 513948 h 2914611"/>
                        <a:gd name="connsiteX11" fmla="*/ 5837199 w 6821249"/>
                        <a:gd name="connsiteY11" fmla="*/ 540074 h 2914611"/>
                        <a:gd name="connsiteX12" fmla="*/ 6202959 w 6821249"/>
                        <a:gd name="connsiteY12" fmla="*/ 749079 h 2914611"/>
                        <a:gd name="connsiteX13" fmla="*/ 6411965 w 6821249"/>
                        <a:gd name="connsiteY13" fmla="*/ 1036462 h 2914611"/>
                        <a:gd name="connsiteX14" fmla="*/ 6803851 w 6821249"/>
                        <a:gd name="connsiteY14" fmla="*/ 1558975 h 2914611"/>
                        <a:gd name="connsiteX15" fmla="*/ 5784948 w 6821249"/>
                        <a:gd name="connsiteY15" fmla="*/ 1663479 h 2914611"/>
                        <a:gd name="connsiteX16" fmla="*/ 5497565 w 6821249"/>
                        <a:gd name="connsiteY16" fmla="*/ 1637354 h 2914611"/>
                        <a:gd name="connsiteX17" fmla="*/ 5027302 w 6821249"/>
                        <a:gd name="connsiteY17" fmla="*/ 1767982 h 2914611"/>
                        <a:gd name="connsiteX18" fmla="*/ 4687668 w 6821249"/>
                        <a:gd name="connsiteY18" fmla="*/ 1950862 h 2914611"/>
                        <a:gd name="connsiteX19" fmla="*/ 4687668 w 6821249"/>
                        <a:gd name="connsiteY19" fmla="*/ 1976989 h 2914611"/>
                        <a:gd name="connsiteX0" fmla="*/ 5001177 w 6821249"/>
                        <a:gd name="connsiteY0" fmla="*/ 1820234 h 2008920"/>
                        <a:gd name="connsiteX1" fmla="*/ 559805 w 6821249"/>
                        <a:gd name="connsiteY1" fmla="*/ 1846359 h 2008920"/>
                        <a:gd name="connsiteX2" fmla="*/ 89542 w 6821249"/>
                        <a:gd name="connsiteY2" fmla="*/ 853582 h 2008920"/>
                        <a:gd name="connsiteX3" fmla="*/ 794937 w 6821249"/>
                        <a:gd name="connsiteY3" fmla="*/ 331068 h 2008920"/>
                        <a:gd name="connsiteX4" fmla="*/ 1265199 w 6821249"/>
                        <a:gd name="connsiteY4" fmla="*/ 122062 h 2008920"/>
                        <a:gd name="connsiteX5" fmla="*/ 2832742 w 6821249"/>
                        <a:gd name="connsiteY5" fmla="*/ 17559 h 2008920"/>
                        <a:gd name="connsiteX6" fmla="*/ 4008399 w 6821249"/>
                        <a:gd name="connsiteY6" fmla="*/ 487822 h 2008920"/>
                        <a:gd name="connsiteX7" fmla="*/ 4374159 w 6821249"/>
                        <a:gd name="connsiteY7" fmla="*/ 775205 h 2008920"/>
                        <a:gd name="connsiteX8" fmla="*/ 4896673 w 6821249"/>
                        <a:gd name="connsiteY8" fmla="*/ 749079 h 2008920"/>
                        <a:gd name="connsiteX9" fmla="*/ 5262434 w 6821249"/>
                        <a:gd name="connsiteY9" fmla="*/ 722954 h 2008920"/>
                        <a:gd name="connsiteX10" fmla="*/ 5654319 w 6821249"/>
                        <a:gd name="connsiteY10" fmla="*/ 513948 h 2008920"/>
                        <a:gd name="connsiteX11" fmla="*/ 5837199 w 6821249"/>
                        <a:gd name="connsiteY11" fmla="*/ 540074 h 2008920"/>
                        <a:gd name="connsiteX12" fmla="*/ 6202959 w 6821249"/>
                        <a:gd name="connsiteY12" fmla="*/ 749079 h 2008920"/>
                        <a:gd name="connsiteX13" fmla="*/ 6411965 w 6821249"/>
                        <a:gd name="connsiteY13" fmla="*/ 1036462 h 2008920"/>
                        <a:gd name="connsiteX14" fmla="*/ 6803851 w 6821249"/>
                        <a:gd name="connsiteY14" fmla="*/ 1558975 h 2008920"/>
                        <a:gd name="connsiteX15" fmla="*/ 5784948 w 6821249"/>
                        <a:gd name="connsiteY15" fmla="*/ 1663479 h 2008920"/>
                        <a:gd name="connsiteX16" fmla="*/ 5497565 w 6821249"/>
                        <a:gd name="connsiteY16" fmla="*/ 1637354 h 2008920"/>
                        <a:gd name="connsiteX17" fmla="*/ 5027302 w 6821249"/>
                        <a:gd name="connsiteY17" fmla="*/ 1767982 h 2008920"/>
                        <a:gd name="connsiteX18" fmla="*/ 4687668 w 6821249"/>
                        <a:gd name="connsiteY18" fmla="*/ 1950862 h 2008920"/>
                        <a:gd name="connsiteX19" fmla="*/ 4687668 w 6821249"/>
                        <a:gd name="connsiteY19" fmla="*/ 1976989 h 2008920"/>
                        <a:gd name="connsiteX0" fmla="*/ 5001177 w 6821249"/>
                        <a:gd name="connsiteY0" fmla="*/ 1820234 h 1950862"/>
                        <a:gd name="connsiteX1" fmla="*/ 559805 w 6821249"/>
                        <a:gd name="connsiteY1" fmla="*/ 1846359 h 1950862"/>
                        <a:gd name="connsiteX2" fmla="*/ 89542 w 6821249"/>
                        <a:gd name="connsiteY2" fmla="*/ 853582 h 1950862"/>
                        <a:gd name="connsiteX3" fmla="*/ 794937 w 6821249"/>
                        <a:gd name="connsiteY3" fmla="*/ 331068 h 1950862"/>
                        <a:gd name="connsiteX4" fmla="*/ 1265199 w 6821249"/>
                        <a:gd name="connsiteY4" fmla="*/ 122062 h 1950862"/>
                        <a:gd name="connsiteX5" fmla="*/ 2832742 w 6821249"/>
                        <a:gd name="connsiteY5" fmla="*/ 17559 h 1950862"/>
                        <a:gd name="connsiteX6" fmla="*/ 4008399 w 6821249"/>
                        <a:gd name="connsiteY6" fmla="*/ 487822 h 1950862"/>
                        <a:gd name="connsiteX7" fmla="*/ 4374159 w 6821249"/>
                        <a:gd name="connsiteY7" fmla="*/ 775205 h 1950862"/>
                        <a:gd name="connsiteX8" fmla="*/ 4896673 w 6821249"/>
                        <a:gd name="connsiteY8" fmla="*/ 749079 h 1950862"/>
                        <a:gd name="connsiteX9" fmla="*/ 5262434 w 6821249"/>
                        <a:gd name="connsiteY9" fmla="*/ 722954 h 1950862"/>
                        <a:gd name="connsiteX10" fmla="*/ 5654319 w 6821249"/>
                        <a:gd name="connsiteY10" fmla="*/ 513948 h 1950862"/>
                        <a:gd name="connsiteX11" fmla="*/ 5837199 w 6821249"/>
                        <a:gd name="connsiteY11" fmla="*/ 540074 h 1950862"/>
                        <a:gd name="connsiteX12" fmla="*/ 6202959 w 6821249"/>
                        <a:gd name="connsiteY12" fmla="*/ 749079 h 1950862"/>
                        <a:gd name="connsiteX13" fmla="*/ 6411965 w 6821249"/>
                        <a:gd name="connsiteY13" fmla="*/ 1036462 h 1950862"/>
                        <a:gd name="connsiteX14" fmla="*/ 6803851 w 6821249"/>
                        <a:gd name="connsiteY14" fmla="*/ 1558975 h 1950862"/>
                        <a:gd name="connsiteX15" fmla="*/ 5784948 w 6821249"/>
                        <a:gd name="connsiteY15" fmla="*/ 1663479 h 1950862"/>
                        <a:gd name="connsiteX16" fmla="*/ 5497565 w 6821249"/>
                        <a:gd name="connsiteY16" fmla="*/ 1637354 h 1950862"/>
                        <a:gd name="connsiteX17" fmla="*/ 5027302 w 6821249"/>
                        <a:gd name="connsiteY17" fmla="*/ 1767982 h 1950862"/>
                        <a:gd name="connsiteX18" fmla="*/ 4687668 w 6821249"/>
                        <a:gd name="connsiteY18" fmla="*/ 1950862 h 1950862"/>
                        <a:gd name="connsiteX19" fmla="*/ 4583165 w 6821249"/>
                        <a:gd name="connsiteY19" fmla="*/ 1767984 h 1950862"/>
                        <a:gd name="connsiteX0" fmla="*/ 5001177 w 7361324"/>
                        <a:gd name="connsiteY0" fmla="*/ 1820234 h 1950862"/>
                        <a:gd name="connsiteX1" fmla="*/ 559805 w 7361324"/>
                        <a:gd name="connsiteY1" fmla="*/ 1846359 h 1950862"/>
                        <a:gd name="connsiteX2" fmla="*/ 89542 w 7361324"/>
                        <a:gd name="connsiteY2" fmla="*/ 853582 h 1950862"/>
                        <a:gd name="connsiteX3" fmla="*/ 794937 w 7361324"/>
                        <a:gd name="connsiteY3" fmla="*/ 331068 h 1950862"/>
                        <a:gd name="connsiteX4" fmla="*/ 1265199 w 7361324"/>
                        <a:gd name="connsiteY4" fmla="*/ 122062 h 1950862"/>
                        <a:gd name="connsiteX5" fmla="*/ 2832742 w 7361324"/>
                        <a:gd name="connsiteY5" fmla="*/ 17559 h 1950862"/>
                        <a:gd name="connsiteX6" fmla="*/ 4008399 w 7361324"/>
                        <a:gd name="connsiteY6" fmla="*/ 487822 h 1950862"/>
                        <a:gd name="connsiteX7" fmla="*/ 4374159 w 7361324"/>
                        <a:gd name="connsiteY7" fmla="*/ 775205 h 1950862"/>
                        <a:gd name="connsiteX8" fmla="*/ 4896673 w 7361324"/>
                        <a:gd name="connsiteY8" fmla="*/ 749079 h 1950862"/>
                        <a:gd name="connsiteX9" fmla="*/ 5262434 w 7361324"/>
                        <a:gd name="connsiteY9" fmla="*/ 722954 h 1950862"/>
                        <a:gd name="connsiteX10" fmla="*/ 5654319 w 7361324"/>
                        <a:gd name="connsiteY10" fmla="*/ 513948 h 1950862"/>
                        <a:gd name="connsiteX11" fmla="*/ 5837199 w 7361324"/>
                        <a:gd name="connsiteY11" fmla="*/ 540074 h 1950862"/>
                        <a:gd name="connsiteX12" fmla="*/ 6202959 w 7361324"/>
                        <a:gd name="connsiteY12" fmla="*/ 749079 h 1950862"/>
                        <a:gd name="connsiteX13" fmla="*/ 6411965 w 7361324"/>
                        <a:gd name="connsiteY13" fmla="*/ 1036462 h 1950862"/>
                        <a:gd name="connsiteX14" fmla="*/ 7352491 w 7361324"/>
                        <a:gd name="connsiteY14" fmla="*/ 1323843 h 1950862"/>
                        <a:gd name="connsiteX15" fmla="*/ 5784948 w 7361324"/>
                        <a:gd name="connsiteY15" fmla="*/ 1663479 h 1950862"/>
                        <a:gd name="connsiteX16" fmla="*/ 5497565 w 7361324"/>
                        <a:gd name="connsiteY16" fmla="*/ 1637354 h 1950862"/>
                        <a:gd name="connsiteX17" fmla="*/ 5027302 w 7361324"/>
                        <a:gd name="connsiteY17" fmla="*/ 1767982 h 1950862"/>
                        <a:gd name="connsiteX18" fmla="*/ 4687668 w 7361324"/>
                        <a:gd name="connsiteY18" fmla="*/ 1950862 h 1950862"/>
                        <a:gd name="connsiteX19" fmla="*/ 4583165 w 7361324"/>
                        <a:gd name="connsiteY19" fmla="*/ 1767984 h 1950862"/>
                        <a:gd name="connsiteX0" fmla="*/ 5001177 w 6948617"/>
                        <a:gd name="connsiteY0" fmla="*/ 1820234 h 1950862"/>
                        <a:gd name="connsiteX1" fmla="*/ 559805 w 6948617"/>
                        <a:gd name="connsiteY1" fmla="*/ 1846359 h 1950862"/>
                        <a:gd name="connsiteX2" fmla="*/ 89542 w 6948617"/>
                        <a:gd name="connsiteY2" fmla="*/ 853582 h 1950862"/>
                        <a:gd name="connsiteX3" fmla="*/ 794937 w 6948617"/>
                        <a:gd name="connsiteY3" fmla="*/ 331068 h 1950862"/>
                        <a:gd name="connsiteX4" fmla="*/ 1265199 w 6948617"/>
                        <a:gd name="connsiteY4" fmla="*/ 122062 h 1950862"/>
                        <a:gd name="connsiteX5" fmla="*/ 2832742 w 6948617"/>
                        <a:gd name="connsiteY5" fmla="*/ 17559 h 1950862"/>
                        <a:gd name="connsiteX6" fmla="*/ 4008399 w 6948617"/>
                        <a:gd name="connsiteY6" fmla="*/ 487822 h 1950862"/>
                        <a:gd name="connsiteX7" fmla="*/ 4374159 w 6948617"/>
                        <a:gd name="connsiteY7" fmla="*/ 775205 h 1950862"/>
                        <a:gd name="connsiteX8" fmla="*/ 4896673 w 6948617"/>
                        <a:gd name="connsiteY8" fmla="*/ 749079 h 1950862"/>
                        <a:gd name="connsiteX9" fmla="*/ 5262434 w 6948617"/>
                        <a:gd name="connsiteY9" fmla="*/ 722954 h 1950862"/>
                        <a:gd name="connsiteX10" fmla="*/ 5654319 w 6948617"/>
                        <a:gd name="connsiteY10" fmla="*/ 513948 h 1950862"/>
                        <a:gd name="connsiteX11" fmla="*/ 5837199 w 6948617"/>
                        <a:gd name="connsiteY11" fmla="*/ 540074 h 1950862"/>
                        <a:gd name="connsiteX12" fmla="*/ 6202959 w 6948617"/>
                        <a:gd name="connsiteY12" fmla="*/ 749079 h 1950862"/>
                        <a:gd name="connsiteX13" fmla="*/ 6411965 w 6948617"/>
                        <a:gd name="connsiteY13" fmla="*/ 1036462 h 1950862"/>
                        <a:gd name="connsiteX14" fmla="*/ 6934480 w 6948617"/>
                        <a:gd name="connsiteY14" fmla="*/ 1663477 h 1950862"/>
                        <a:gd name="connsiteX15" fmla="*/ 5784948 w 6948617"/>
                        <a:gd name="connsiteY15" fmla="*/ 1663479 h 1950862"/>
                        <a:gd name="connsiteX16" fmla="*/ 5497565 w 6948617"/>
                        <a:gd name="connsiteY16" fmla="*/ 1637354 h 1950862"/>
                        <a:gd name="connsiteX17" fmla="*/ 5027302 w 6948617"/>
                        <a:gd name="connsiteY17" fmla="*/ 1767982 h 1950862"/>
                        <a:gd name="connsiteX18" fmla="*/ 4687668 w 6948617"/>
                        <a:gd name="connsiteY18" fmla="*/ 1950862 h 1950862"/>
                        <a:gd name="connsiteX19" fmla="*/ 4583165 w 6948617"/>
                        <a:gd name="connsiteY19" fmla="*/ 1767984 h 1950862"/>
                        <a:gd name="connsiteX0" fmla="*/ 5001177 w 6961754"/>
                        <a:gd name="connsiteY0" fmla="*/ 1820234 h 1950862"/>
                        <a:gd name="connsiteX1" fmla="*/ 559805 w 6961754"/>
                        <a:gd name="connsiteY1" fmla="*/ 1846359 h 1950862"/>
                        <a:gd name="connsiteX2" fmla="*/ 89542 w 6961754"/>
                        <a:gd name="connsiteY2" fmla="*/ 853582 h 1950862"/>
                        <a:gd name="connsiteX3" fmla="*/ 794937 w 6961754"/>
                        <a:gd name="connsiteY3" fmla="*/ 331068 h 1950862"/>
                        <a:gd name="connsiteX4" fmla="*/ 1265199 w 6961754"/>
                        <a:gd name="connsiteY4" fmla="*/ 122062 h 1950862"/>
                        <a:gd name="connsiteX5" fmla="*/ 2832742 w 6961754"/>
                        <a:gd name="connsiteY5" fmla="*/ 17559 h 1950862"/>
                        <a:gd name="connsiteX6" fmla="*/ 4008399 w 6961754"/>
                        <a:gd name="connsiteY6" fmla="*/ 487822 h 1950862"/>
                        <a:gd name="connsiteX7" fmla="*/ 4374159 w 6961754"/>
                        <a:gd name="connsiteY7" fmla="*/ 775205 h 1950862"/>
                        <a:gd name="connsiteX8" fmla="*/ 4896673 w 6961754"/>
                        <a:gd name="connsiteY8" fmla="*/ 749079 h 1950862"/>
                        <a:gd name="connsiteX9" fmla="*/ 5262434 w 6961754"/>
                        <a:gd name="connsiteY9" fmla="*/ 722954 h 1950862"/>
                        <a:gd name="connsiteX10" fmla="*/ 5654319 w 6961754"/>
                        <a:gd name="connsiteY10" fmla="*/ 513948 h 1950862"/>
                        <a:gd name="connsiteX11" fmla="*/ 5837199 w 6961754"/>
                        <a:gd name="connsiteY11" fmla="*/ 540074 h 1950862"/>
                        <a:gd name="connsiteX12" fmla="*/ 6202959 w 6961754"/>
                        <a:gd name="connsiteY12" fmla="*/ 749079 h 1950862"/>
                        <a:gd name="connsiteX13" fmla="*/ 6568719 w 6961754"/>
                        <a:gd name="connsiteY13" fmla="*/ 1376097 h 1950862"/>
                        <a:gd name="connsiteX14" fmla="*/ 6934480 w 6961754"/>
                        <a:gd name="connsiteY14" fmla="*/ 1663477 h 1950862"/>
                        <a:gd name="connsiteX15" fmla="*/ 5784948 w 6961754"/>
                        <a:gd name="connsiteY15" fmla="*/ 1663479 h 1950862"/>
                        <a:gd name="connsiteX16" fmla="*/ 5497565 w 6961754"/>
                        <a:gd name="connsiteY16" fmla="*/ 1637354 h 1950862"/>
                        <a:gd name="connsiteX17" fmla="*/ 5027302 w 6961754"/>
                        <a:gd name="connsiteY17" fmla="*/ 1767982 h 1950862"/>
                        <a:gd name="connsiteX18" fmla="*/ 4687668 w 6961754"/>
                        <a:gd name="connsiteY18" fmla="*/ 1950862 h 1950862"/>
                        <a:gd name="connsiteX19" fmla="*/ 4583165 w 6961754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654319 w 6963761"/>
                        <a:gd name="connsiteY10" fmla="*/ 513948 h 1950862"/>
                        <a:gd name="connsiteX11" fmla="*/ 5837199 w 6963761"/>
                        <a:gd name="connsiteY11" fmla="*/ 540074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654319 w 6963761"/>
                        <a:gd name="connsiteY10" fmla="*/ 513948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366937 w 6963761"/>
                        <a:gd name="connsiteY10" fmla="*/ 931959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374159 w 6963761"/>
                        <a:gd name="connsiteY7" fmla="*/ 775205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419188 w 6963761"/>
                        <a:gd name="connsiteY10" fmla="*/ 80133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419188 w 6963761"/>
                        <a:gd name="connsiteY10" fmla="*/ 80133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896673 w 6963761"/>
                        <a:gd name="connsiteY8" fmla="*/ 749079 h 1950862"/>
                        <a:gd name="connsiteX9" fmla="*/ 5262434 w 6963761"/>
                        <a:gd name="connsiteY9" fmla="*/ 722954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818296 w 6963761"/>
                        <a:gd name="connsiteY8" fmla="*/ 1088713 h 1950862"/>
                        <a:gd name="connsiteX9" fmla="*/ 5262434 w 6963761"/>
                        <a:gd name="connsiteY9" fmla="*/ 722954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5262434 w 6963761"/>
                        <a:gd name="connsiteY9" fmla="*/ 722954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549817 w 6963761"/>
                        <a:gd name="connsiteY10" fmla="*/ 618451 h 1950862"/>
                        <a:gd name="connsiteX11" fmla="*/ 5654319 w 6963761"/>
                        <a:gd name="connsiteY11" fmla="*/ 82745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549817 w 6963761"/>
                        <a:gd name="connsiteY10" fmla="*/ 618451 h 1950862"/>
                        <a:gd name="connsiteX11" fmla="*/ 6124043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549817 w 6963761"/>
                        <a:gd name="connsiteY10" fmla="*/ 618451 h 1950862"/>
                        <a:gd name="connsiteX11" fmla="*/ 6698148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706393 w 6963761"/>
                        <a:gd name="connsiteY10" fmla="*/ 722954 h 1950862"/>
                        <a:gd name="connsiteX11" fmla="*/ 6698148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288861 w 6963761"/>
                        <a:gd name="connsiteY10" fmla="*/ 853583 h 1950862"/>
                        <a:gd name="connsiteX11" fmla="*/ 6698148 w 6963761"/>
                        <a:gd name="connsiteY11" fmla="*/ 4616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201879 w 6963761"/>
                        <a:gd name="connsiteY9" fmla="*/ 43685 h 1950862"/>
                        <a:gd name="connsiteX10" fmla="*/ 5288861 w 6963761"/>
                        <a:gd name="connsiteY10" fmla="*/ 853583 h 1950862"/>
                        <a:gd name="connsiteX11" fmla="*/ 6384999 w 6963761"/>
                        <a:gd name="connsiteY11" fmla="*/ 304942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410645 w 6963761"/>
                        <a:gd name="connsiteY9" fmla="*/ 200439 h 1950862"/>
                        <a:gd name="connsiteX10" fmla="*/ 5288861 w 6963761"/>
                        <a:gd name="connsiteY10" fmla="*/ 853583 h 1950862"/>
                        <a:gd name="connsiteX11" fmla="*/ 6384999 w 6963761"/>
                        <a:gd name="connsiteY11" fmla="*/ 304942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6410645 w 6963761"/>
                        <a:gd name="connsiteY9" fmla="*/ 200439 h 1950862"/>
                        <a:gd name="connsiteX10" fmla="*/ 5288861 w 6963761"/>
                        <a:gd name="connsiteY10" fmla="*/ 853583 h 1950862"/>
                        <a:gd name="connsiteX11" fmla="*/ 5810895 w 6963761"/>
                        <a:gd name="connsiteY11" fmla="*/ 131797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931618 h 2062246"/>
                        <a:gd name="connsiteX1" fmla="*/ 559805 w 6963761"/>
                        <a:gd name="connsiteY1" fmla="*/ 1957743 h 2062246"/>
                        <a:gd name="connsiteX2" fmla="*/ 89542 w 6963761"/>
                        <a:gd name="connsiteY2" fmla="*/ 964966 h 2062246"/>
                        <a:gd name="connsiteX3" fmla="*/ 794937 w 6963761"/>
                        <a:gd name="connsiteY3" fmla="*/ 442452 h 2062246"/>
                        <a:gd name="connsiteX4" fmla="*/ 1265199 w 6963761"/>
                        <a:gd name="connsiteY4" fmla="*/ 233446 h 2062246"/>
                        <a:gd name="connsiteX5" fmla="*/ 2832742 w 6963761"/>
                        <a:gd name="connsiteY5" fmla="*/ 128943 h 2062246"/>
                        <a:gd name="connsiteX6" fmla="*/ 4008399 w 6963761"/>
                        <a:gd name="connsiteY6" fmla="*/ 599206 h 2062246"/>
                        <a:gd name="connsiteX7" fmla="*/ 4530913 w 6963761"/>
                        <a:gd name="connsiteY7" fmla="*/ 729835 h 2062246"/>
                        <a:gd name="connsiteX8" fmla="*/ 4766044 w 6963761"/>
                        <a:gd name="connsiteY8" fmla="*/ 886589 h 2062246"/>
                        <a:gd name="connsiteX9" fmla="*/ 5732155 w 6963761"/>
                        <a:gd name="connsiteY9" fmla="*/ 162 h 2062246"/>
                        <a:gd name="connsiteX10" fmla="*/ 5288861 w 6963761"/>
                        <a:gd name="connsiteY10" fmla="*/ 964967 h 2062246"/>
                        <a:gd name="connsiteX11" fmla="*/ 5810895 w 6963761"/>
                        <a:gd name="connsiteY11" fmla="*/ 243181 h 2062246"/>
                        <a:gd name="connsiteX12" fmla="*/ 5993953 w 6963761"/>
                        <a:gd name="connsiteY12" fmla="*/ 1121721 h 2062246"/>
                        <a:gd name="connsiteX13" fmla="*/ 6568719 w 6963761"/>
                        <a:gd name="connsiteY13" fmla="*/ 1487481 h 2062246"/>
                        <a:gd name="connsiteX14" fmla="*/ 6934480 w 6963761"/>
                        <a:gd name="connsiteY14" fmla="*/ 1774861 h 2062246"/>
                        <a:gd name="connsiteX15" fmla="*/ 5784948 w 6963761"/>
                        <a:gd name="connsiteY15" fmla="*/ 1774863 h 2062246"/>
                        <a:gd name="connsiteX16" fmla="*/ 5497565 w 6963761"/>
                        <a:gd name="connsiteY16" fmla="*/ 1748738 h 2062246"/>
                        <a:gd name="connsiteX17" fmla="*/ 5027302 w 6963761"/>
                        <a:gd name="connsiteY17" fmla="*/ 1879366 h 2062246"/>
                        <a:gd name="connsiteX18" fmla="*/ 4687668 w 6963761"/>
                        <a:gd name="connsiteY18" fmla="*/ 2062246 h 2062246"/>
                        <a:gd name="connsiteX19" fmla="*/ 4583165 w 6963761"/>
                        <a:gd name="connsiteY19" fmla="*/ 1879368 h 2062246"/>
                        <a:gd name="connsiteX0" fmla="*/ 5001177 w 6963761"/>
                        <a:gd name="connsiteY0" fmla="*/ 1931618 h 2062246"/>
                        <a:gd name="connsiteX1" fmla="*/ 559805 w 6963761"/>
                        <a:gd name="connsiteY1" fmla="*/ 1957743 h 2062246"/>
                        <a:gd name="connsiteX2" fmla="*/ 89542 w 6963761"/>
                        <a:gd name="connsiteY2" fmla="*/ 964966 h 2062246"/>
                        <a:gd name="connsiteX3" fmla="*/ 794937 w 6963761"/>
                        <a:gd name="connsiteY3" fmla="*/ 442452 h 2062246"/>
                        <a:gd name="connsiteX4" fmla="*/ 1265199 w 6963761"/>
                        <a:gd name="connsiteY4" fmla="*/ 233446 h 2062246"/>
                        <a:gd name="connsiteX5" fmla="*/ 2832742 w 6963761"/>
                        <a:gd name="connsiteY5" fmla="*/ 128943 h 2062246"/>
                        <a:gd name="connsiteX6" fmla="*/ 4008399 w 6963761"/>
                        <a:gd name="connsiteY6" fmla="*/ 599206 h 2062246"/>
                        <a:gd name="connsiteX7" fmla="*/ 4530913 w 6963761"/>
                        <a:gd name="connsiteY7" fmla="*/ 729835 h 2062246"/>
                        <a:gd name="connsiteX8" fmla="*/ 4766044 w 6963761"/>
                        <a:gd name="connsiteY8" fmla="*/ 886589 h 2062246"/>
                        <a:gd name="connsiteX9" fmla="*/ 5732155 w 6963761"/>
                        <a:gd name="connsiteY9" fmla="*/ 162 h 2062246"/>
                        <a:gd name="connsiteX10" fmla="*/ 5288861 w 6963761"/>
                        <a:gd name="connsiteY10" fmla="*/ 964967 h 2062246"/>
                        <a:gd name="connsiteX11" fmla="*/ 5915277 w 6963761"/>
                        <a:gd name="connsiteY11" fmla="*/ 347068 h 2062246"/>
                        <a:gd name="connsiteX12" fmla="*/ 5993953 w 6963761"/>
                        <a:gd name="connsiteY12" fmla="*/ 1121721 h 2062246"/>
                        <a:gd name="connsiteX13" fmla="*/ 6568719 w 6963761"/>
                        <a:gd name="connsiteY13" fmla="*/ 1487481 h 2062246"/>
                        <a:gd name="connsiteX14" fmla="*/ 6934480 w 6963761"/>
                        <a:gd name="connsiteY14" fmla="*/ 1774861 h 2062246"/>
                        <a:gd name="connsiteX15" fmla="*/ 5784948 w 6963761"/>
                        <a:gd name="connsiteY15" fmla="*/ 1774863 h 2062246"/>
                        <a:gd name="connsiteX16" fmla="*/ 5497565 w 6963761"/>
                        <a:gd name="connsiteY16" fmla="*/ 1748738 h 2062246"/>
                        <a:gd name="connsiteX17" fmla="*/ 5027302 w 6963761"/>
                        <a:gd name="connsiteY17" fmla="*/ 1879366 h 2062246"/>
                        <a:gd name="connsiteX18" fmla="*/ 4687668 w 6963761"/>
                        <a:gd name="connsiteY18" fmla="*/ 2062246 h 2062246"/>
                        <a:gd name="connsiteX19" fmla="*/ 4583165 w 6963761"/>
                        <a:gd name="connsiteY19" fmla="*/ 1879368 h 2062246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5784347 w 6963761"/>
                        <a:gd name="connsiteY9" fmla="*/ 61923 h 1950862"/>
                        <a:gd name="connsiteX10" fmla="*/ 5288861 w 6963761"/>
                        <a:gd name="connsiteY10" fmla="*/ 853583 h 1950862"/>
                        <a:gd name="connsiteX11" fmla="*/ 5915277 w 6963761"/>
                        <a:gd name="connsiteY11" fmla="*/ 235684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5001177 w 6963761"/>
                        <a:gd name="connsiteY0" fmla="*/ 1820234 h 1950862"/>
                        <a:gd name="connsiteX1" fmla="*/ 559805 w 6963761"/>
                        <a:gd name="connsiteY1" fmla="*/ 1846359 h 1950862"/>
                        <a:gd name="connsiteX2" fmla="*/ 89542 w 6963761"/>
                        <a:gd name="connsiteY2" fmla="*/ 853582 h 1950862"/>
                        <a:gd name="connsiteX3" fmla="*/ 794937 w 6963761"/>
                        <a:gd name="connsiteY3" fmla="*/ 331068 h 1950862"/>
                        <a:gd name="connsiteX4" fmla="*/ 1265199 w 6963761"/>
                        <a:gd name="connsiteY4" fmla="*/ 122062 h 1950862"/>
                        <a:gd name="connsiteX5" fmla="*/ 2832742 w 6963761"/>
                        <a:gd name="connsiteY5" fmla="*/ 17559 h 1950862"/>
                        <a:gd name="connsiteX6" fmla="*/ 4008399 w 6963761"/>
                        <a:gd name="connsiteY6" fmla="*/ 487822 h 1950862"/>
                        <a:gd name="connsiteX7" fmla="*/ 4530913 w 6963761"/>
                        <a:gd name="connsiteY7" fmla="*/ 618451 h 1950862"/>
                        <a:gd name="connsiteX8" fmla="*/ 4766044 w 6963761"/>
                        <a:gd name="connsiteY8" fmla="*/ 775205 h 1950862"/>
                        <a:gd name="connsiteX9" fmla="*/ 5784347 w 6963761"/>
                        <a:gd name="connsiteY9" fmla="*/ 61923 h 1950862"/>
                        <a:gd name="connsiteX10" fmla="*/ 5288861 w 6963761"/>
                        <a:gd name="connsiteY10" fmla="*/ 853583 h 1950862"/>
                        <a:gd name="connsiteX11" fmla="*/ 5810895 w 6963761"/>
                        <a:gd name="connsiteY11" fmla="*/ 304941 h 1950862"/>
                        <a:gd name="connsiteX12" fmla="*/ 5993953 w 6963761"/>
                        <a:gd name="connsiteY12" fmla="*/ 1010337 h 1950862"/>
                        <a:gd name="connsiteX13" fmla="*/ 6568719 w 6963761"/>
                        <a:gd name="connsiteY13" fmla="*/ 1376097 h 1950862"/>
                        <a:gd name="connsiteX14" fmla="*/ 6934480 w 6963761"/>
                        <a:gd name="connsiteY14" fmla="*/ 1663477 h 1950862"/>
                        <a:gd name="connsiteX15" fmla="*/ 5784948 w 6963761"/>
                        <a:gd name="connsiteY15" fmla="*/ 1663479 h 1950862"/>
                        <a:gd name="connsiteX16" fmla="*/ 5497565 w 6963761"/>
                        <a:gd name="connsiteY16" fmla="*/ 1637354 h 1950862"/>
                        <a:gd name="connsiteX17" fmla="*/ 5027302 w 6963761"/>
                        <a:gd name="connsiteY17" fmla="*/ 1767982 h 1950862"/>
                        <a:gd name="connsiteX18" fmla="*/ 4687668 w 6963761"/>
                        <a:gd name="connsiteY18" fmla="*/ 1950862 h 1950862"/>
                        <a:gd name="connsiteX19" fmla="*/ 4583165 w 6963761"/>
                        <a:gd name="connsiteY19" fmla="*/ 1767984 h 1950862"/>
                        <a:gd name="connsiteX0" fmla="*/ 4939564 w 6902148"/>
                        <a:gd name="connsiteY0" fmla="*/ 1820234 h 1950862"/>
                        <a:gd name="connsiteX1" fmla="*/ 498192 w 6902148"/>
                        <a:gd name="connsiteY1" fmla="*/ 1846359 h 1950862"/>
                        <a:gd name="connsiteX2" fmla="*/ 132312 w 6902148"/>
                        <a:gd name="connsiteY2" fmla="*/ 957468 h 1950862"/>
                        <a:gd name="connsiteX3" fmla="*/ 733324 w 6902148"/>
                        <a:gd name="connsiteY3" fmla="*/ 331068 h 1950862"/>
                        <a:gd name="connsiteX4" fmla="*/ 1203586 w 6902148"/>
                        <a:gd name="connsiteY4" fmla="*/ 122062 h 1950862"/>
                        <a:gd name="connsiteX5" fmla="*/ 2771129 w 6902148"/>
                        <a:gd name="connsiteY5" fmla="*/ 17559 h 1950862"/>
                        <a:gd name="connsiteX6" fmla="*/ 3946786 w 6902148"/>
                        <a:gd name="connsiteY6" fmla="*/ 487822 h 1950862"/>
                        <a:gd name="connsiteX7" fmla="*/ 4469300 w 6902148"/>
                        <a:gd name="connsiteY7" fmla="*/ 618451 h 1950862"/>
                        <a:gd name="connsiteX8" fmla="*/ 4704431 w 6902148"/>
                        <a:gd name="connsiteY8" fmla="*/ 775205 h 1950862"/>
                        <a:gd name="connsiteX9" fmla="*/ 5722734 w 6902148"/>
                        <a:gd name="connsiteY9" fmla="*/ 61923 h 1950862"/>
                        <a:gd name="connsiteX10" fmla="*/ 5227248 w 6902148"/>
                        <a:gd name="connsiteY10" fmla="*/ 853583 h 1950862"/>
                        <a:gd name="connsiteX11" fmla="*/ 5749282 w 6902148"/>
                        <a:gd name="connsiteY11" fmla="*/ 304941 h 1950862"/>
                        <a:gd name="connsiteX12" fmla="*/ 5932340 w 6902148"/>
                        <a:gd name="connsiteY12" fmla="*/ 1010337 h 1950862"/>
                        <a:gd name="connsiteX13" fmla="*/ 6507106 w 6902148"/>
                        <a:gd name="connsiteY13" fmla="*/ 1376097 h 1950862"/>
                        <a:gd name="connsiteX14" fmla="*/ 6872867 w 6902148"/>
                        <a:gd name="connsiteY14" fmla="*/ 1663477 h 1950862"/>
                        <a:gd name="connsiteX15" fmla="*/ 5723335 w 6902148"/>
                        <a:gd name="connsiteY15" fmla="*/ 1663479 h 1950862"/>
                        <a:gd name="connsiteX16" fmla="*/ 5435952 w 6902148"/>
                        <a:gd name="connsiteY16" fmla="*/ 1637354 h 1950862"/>
                        <a:gd name="connsiteX17" fmla="*/ 4965689 w 6902148"/>
                        <a:gd name="connsiteY17" fmla="*/ 1767982 h 1950862"/>
                        <a:gd name="connsiteX18" fmla="*/ 4626055 w 6902148"/>
                        <a:gd name="connsiteY18" fmla="*/ 1950862 h 1950862"/>
                        <a:gd name="connsiteX19" fmla="*/ 4521552 w 6902148"/>
                        <a:gd name="connsiteY19" fmla="*/ 1767984 h 1950862"/>
                        <a:gd name="connsiteX0" fmla="*/ 4939562 w 6902146"/>
                        <a:gd name="connsiteY0" fmla="*/ 1805435 h 1936063"/>
                        <a:gd name="connsiteX1" fmla="*/ 498190 w 6902146"/>
                        <a:gd name="connsiteY1" fmla="*/ 1831560 h 1936063"/>
                        <a:gd name="connsiteX2" fmla="*/ 132310 w 6902146"/>
                        <a:gd name="connsiteY2" fmla="*/ 942669 h 1936063"/>
                        <a:gd name="connsiteX3" fmla="*/ 733322 w 6902146"/>
                        <a:gd name="connsiteY3" fmla="*/ 316269 h 1936063"/>
                        <a:gd name="connsiteX4" fmla="*/ 1307968 w 6902146"/>
                        <a:gd name="connsiteY4" fmla="*/ 280407 h 1936063"/>
                        <a:gd name="connsiteX5" fmla="*/ 2771127 w 6902146"/>
                        <a:gd name="connsiteY5" fmla="*/ 2760 h 1936063"/>
                        <a:gd name="connsiteX6" fmla="*/ 3946784 w 6902146"/>
                        <a:gd name="connsiteY6" fmla="*/ 473023 h 1936063"/>
                        <a:gd name="connsiteX7" fmla="*/ 4469298 w 6902146"/>
                        <a:gd name="connsiteY7" fmla="*/ 603652 h 1936063"/>
                        <a:gd name="connsiteX8" fmla="*/ 4704429 w 6902146"/>
                        <a:gd name="connsiteY8" fmla="*/ 760406 h 1936063"/>
                        <a:gd name="connsiteX9" fmla="*/ 5722732 w 6902146"/>
                        <a:gd name="connsiteY9" fmla="*/ 47124 h 1936063"/>
                        <a:gd name="connsiteX10" fmla="*/ 5227246 w 6902146"/>
                        <a:gd name="connsiteY10" fmla="*/ 838784 h 1936063"/>
                        <a:gd name="connsiteX11" fmla="*/ 5749280 w 6902146"/>
                        <a:gd name="connsiteY11" fmla="*/ 290142 h 1936063"/>
                        <a:gd name="connsiteX12" fmla="*/ 5932338 w 6902146"/>
                        <a:gd name="connsiteY12" fmla="*/ 995538 h 1936063"/>
                        <a:gd name="connsiteX13" fmla="*/ 6507104 w 6902146"/>
                        <a:gd name="connsiteY13" fmla="*/ 1361298 h 1936063"/>
                        <a:gd name="connsiteX14" fmla="*/ 6872865 w 6902146"/>
                        <a:gd name="connsiteY14" fmla="*/ 1648678 h 1936063"/>
                        <a:gd name="connsiteX15" fmla="*/ 5723333 w 6902146"/>
                        <a:gd name="connsiteY15" fmla="*/ 1648680 h 1936063"/>
                        <a:gd name="connsiteX16" fmla="*/ 5435950 w 6902146"/>
                        <a:gd name="connsiteY16" fmla="*/ 1622555 h 1936063"/>
                        <a:gd name="connsiteX17" fmla="*/ 4965687 w 6902146"/>
                        <a:gd name="connsiteY17" fmla="*/ 1753183 h 1936063"/>
                        <a:gd name="connsiteX18" fmla="*/ 4626053 w 6902146"/>
                        <a:gd name="connsiteY18" fmla="*/ 1936063 h 1936063"/>
                        <a:gd name="connsiteX19" fmla="*/ 4521550 w 6902146"/>
                        <a:gd name="connsiteY19" fmla="*/ 1753185 h 1936063"/>
                        <a:gd name="connsiteX0" fmla="*/ 4949249 w 6911833"/>
                        <a:gd name="connsiteY0" fmla="*/ 1805960 h 1936588"/>
                        <a:gd name="connsiteX1" fmla="*/ 507877 w 6911833"/>
                        <a:gd name="connsiteY1" fmla="*/ 1832085 h 1936588"/>
                        <a:gd name="connsiteX2" fmla="*/ 141997 w 6911833"/>
                        <a:gd name="connsiteY2" fmla="*/ 943194 h 1936588"/>
                        <a:gd name="connsiteX3" fmla="*/ 899584 w 6911833"/>
                        <a:gd name="connsiteY3" fmla="*/ 593824 h 1936588"/>
                        <a:gd name="connsiteX4" fmla="*/ 1317655 w 6911833"/>
                        <a:gd name="connsiteY4" fmla="*/ 280932 h 1936588"/>
                        <a:gd name="connsiteX5" fmla="*/ 2780814 w 6911833"/>
                        <a:gd name="connsiteY5" fmla="*/ 3285 h 1936588"/>
                        <a:gd name="connsiteX6" fmla="*/ 3956471 w 6911833"/>
                        <a:gd name="connsiteY6" fmla="*/ 473548 h 1936588"/>
                        <a:gd name="connsiteX7" fmla="*/ 4478985 w 6911833"/>
                        <a:gd name="connsiteY7" fmla="*/ 604177 h 1936588"/>
                        <a:gd name="connsiteX8" fmla="*/ 4714116 w 6911833"/>
                        <a:gd name="connsiteY8" fmla="*/ 760931 h 1936588"/>
                        <a:gd name="connsiteX9" fmla="*/ 5732419 w 6911833"/>
                        <a:gd name="connsiteY9" fmla="*/ 47649 h 1936588"/>
                        <a:gd name="connsiteX10" fmla="*/ 5236933 w 6911833"/>
                        <a:gd name="connsiteY10" fmla="*/ 839309 h 1936588"/>
                        <a:gd name="connsiteX11" fmla="*/ 5758967 w 6911833"/>
                        <a:gd name="connsiteY11" fmla="*/ 290667 h 1936588"/>
                        <a:gd name="connsiteX12" fmla="*/ 5942025 w 6911833"/>
                        <a:gd name="connsiteY12" fmla="*/ 996063 h 1936588"/>
                        <a:gd name="connsiteX13" fmla="*/ 6516791 w 6911833"/>
                        <a:gd name="connsiteY13" fmla="*/ 1361823 h 1936588"/>
                        <a:gd name="connsiteX14" fmla="*/ 6882552 w 6911833"/>
                        <a:gd name="connsiteY14" fmla="*/ 1649203 h 1936588"/>
                        <a:gd name="connsiteX15" fmla="*/ 5733020 w 6911833"/>
                        <a:gd name="connsiteY15" fmla="*/ 1649205 h 1936588"/>
                        <a:gd name="connsiteX16" fmla="*/ 5445637 w 6911833"/>
                        <a:gd name="connsiteY16" fmla="*/ 1623080 h 1936588"/>
                        <a:gd name="connsiteX17" fmla="*/ 4975374 w 6911833"/>
                        <a:gd name="connsiteY17" fmla="*/ 1753708 h 1936588"/>
                        <a:gd name="connsiteX18" fmla="*/ 4635740 w 6911833"/>
                        <a:gd name="connsiteY18" fmla="*/ 1936588 h 1936588"/>
                        <a:gd name="connsiteX19" fmla="*/ 4531237 w 6911833"/>
                        <a:gd name="connsiteY19" fmla="*/ 1753710 h 1936588"/>
                        <a:gd name="connsiteX0" fmla="*/ 4939562 w 6902146"/>
                        <a:gd name="connsiteY0" fmla="*/ 1805960 h 1936588"/>
                        <a:gd name="connsiteX1" fmla="*/ 498190 w 6902146"/>
                        <a:gd name="connsiteY1" fmla="*/ 1832085 h 1936588"/>
                        <a:gd name="connsiteX2" fmla="*/ 132310 w 6902146"/>
                        <a:gd name="connsiteY2" fmla="*/ 943194 h 1936588"/>
                        <a:gd name="connsiteX3" fmla="*/ 733320 w 6902146"/>
                        <a:gd name="connsiteY3" fmla="*/ 593824 h 1936588"/>
                        <a:gd name="connsiteX4" fmla="*/ 1307968 w 6902146"/>
                        <a:gd name="connsiteY4" fmla="*/ 280932 h 1936588"/>
                        <a:gd name="connsiteX5" fmla="*/ 2771127 w 6902146"/>
                        <a:gd name="connsiteY5" fmla="*/ 3285 h 1936588"/>
                        <a:gd name="connsiteX6" fmla="*/ 3946784 w 6902146"/>
                        <a:gd name="connsiteY6" fmla="*/ 473548 h 1936588"/>
                        <a:gd name="connsiteX7" fmla="*/ 4469298 w 6902146"/>
                        <a:gd name="connsiteY7" fmla="*/ 604177 h 1936588"/>
                        <a:gd name="connsiteX8" fmla="*/ 4704429 w 6902146"/>
                        <a:gd name="connsiteY8" fmla="*/ 760931 h 1936588"/>
                        <a:gd name="connsiteX9" fmla="*/ 5722732 w 6902146"/>
                        <a:gd name="connsiteY9" fmla="*/ 47649 h 1936588"/>
                        <a:gd name="connsiteX10" fmla="*/ 5227246 w 6902146"/>
                        <a:gd name="connsiteY10" fmla="*/ 839309 h 1936588"/>
                        <a:gd name="connsiteX11" fmla="*/ 5749280 w 6902146"/>
                        <a:gd name="connsiteY11" fmla="*/ 290667 h 1936588"/>
                        <a:gd name="connsiteX12" fmla="*/ 5932338 w 6902146"/>
                        <a:gd name="connsiteY12" fmla="*/ 996063 h 1936588"/>
                        <a:gd name="connsiteX13" fmla="*/ 6507104 w 6902146"/>
                        <a:gd name="connsiteY13" fmla="*/ 1361823 h 1936588"/>
                        <a:gd name="connsiteX14" fmla="*/ 6872865 w 6902146"/>
                        <a:gd name="connsiteY14" fmla="*/ 1649203 h 1936588"/>
                        <a:gd name="connsiteX15" fmla="*/ 5723333 w 6902146"/>
                        <a:gd name="connsiteY15" fmla="*/ 1649205 h 1936588"/>
                        <a:gd name="connsiteX16" fmla="*/ 5435950 w 6902146"/>
                        <a:gd name="connsiteY16" fmla="*/ 1623080 h 1936588"/>
                        <a:gd name="connsiteX17" fmla="*/ 4965687 w 6902146"/>
                        <a:gd name="connsiteY17" fmla="*/ 1753708 h 1936588"/>
                        <a:gd name="connsiteX18" fmla="*/ 4626053 w 6902146"/>
                        <a:gd name="connsiteY18" fmla="*/ 1936588 h 1936588"/>
                        <a:gd name="connsiteX19" fmla="*/ 4521550 w 6902146"/>
                        <a:gd name="connsiteY19" fmla="*/ 1753710 h 1936588"/>
                        <a:gd name="connsiteX0" fmla="*/ 4939562 w 6902146"/>
                        <a:gd name="connsiteY0" fmla="*/ 1758511 h 1889139"/>
                        <a:gd name="connsiteX1" fmla="*/ 498190 w 6902146"/>
                        <a:gd name="connsiteY1" fmla="*/ 1784636 h 1889139"/>
                        <a:gd name="connsiteX2" fmla="*/ 132310 w 6902146"/>
                        <a:gd name="connsiteY2" fmla="*/ 895745 h 1889139"/>
                        <a:gd name="connsiteX3" fmla="*/ 733320 w 6902146"/>
                        <a:gd name="connsiteY3" fmla="*/ 546375 h 1889139"/>
                        <a:gd name="connsiteX4" fmla="*/ 1307968 w 6902146"/>
                        <a:gd name="connsiteY4" fmla="*/ 233483 h 1889139"/>
                        <a:gd name="connsiteX5" fmla="*/ 2927703 w 6902146"/>
                        <a:gd name="connsiteY5" fmla="*/ 198238 h 1889139"/>
                        <a:gd name="connsiteX6" fmla="*/ 3946784 w 6902146"/>
                        <a:gd name="connsiteY6" fmla="*/ 426099 h 1889139"/>
                        <a:gd name="connsiteX7" fmla="*/ 4469298 w 6902146"/>
                        <a:gd name="connsiteY7" fmla="*/ 556728 h 1889139"/>
                        <a:gd name="connsiteX8" fmla="*/ 4704429 w 6902146"/>
                        <a:gd name="connsiteY8" fmla="*/ 713482 h 1889139"/>
                        <a:gd name="connsiteX9" fmla="*/ 5722732 w 6902146"/>
                        <a:gd name="connsiteY9" fmla="*/ 200 h 1889139"/>
                        <a:gd name="connsiteX10" fmla="*/ 5227246 w 6902146"/>
                        <a:gd name="connsiteY10" fmla="*/ 791860 h 1889139"/>
                        <a:gd name="connsiteX11" fmla="*/ 5749280 w 6902146"/>
                        <a:gd name="connsiteY11" fmla="*/ 243218 h 1889139"/>
                        <a:gd name="connsiteX12" fmla="*/ 5932338 w 6902146"/>
                        <a:gd name="connsiteY12" fmla="*/ 948614 h 1889139"/>
                        <a:gd name="connsiteX13" fmla="*/ 6507104 w 6902146"/>
                        <a:gd name="connsiteY13" fmla="*/ 1314374 h 1889139"/>
                        <a:gd name="connsiteX14" fmla="*/ 6872865 w 6902146"/>
                        <a:gd name="connsiteY14" fmla="*/ 1601754 h 1889139"/>
                        <a:gd name="connsiteX15" fmla="*/ 5723333 w 6902146"/>
                        <a:gd name="connsiteY15" fmla="*/ 1601756 h 1889139"/>
                        <a:gd name="connsiteX16" fmla="*/ 5435950 w 6902146"/>
                        <a:gd name="connsiteY16" fmla="*/ 1575631 h 1889139"/>
                        <a:gd name="connsiteX17" fmla="*/ 4965687 w 6902146"/>
                        <a:gd name="connsiteY17" fmla="*/ 1706259 h 1889139"/>
                        <a:gd name="connsiteX18" fmla="*/ 4626053 w 6902146"/>
                        <a:gd name="connsiteY18" fmla="*/ 1889139 h 1889139"/>
                        <a:gd name="connsiteX19" fmla="*/ 4521550 w 6902146"/>
                        <a:gd name="connsiteY19" fmla="*/ 1706261 h 1889139"/>
                        <a:gd name="connsiteX0" fmla="*/ 4939562 w 6902146"/>
                        <a:gd name="connsiteY0" fmla="*/ 1758511 h 1889139"/>
                        <a:gd name="connsiteX1" fmla="*/ 498190 w 6902146"/>
                        <a:gd name="connsiteY1" fmla="*/ 1784636 h 1889139"/>
                        <a:gd name="connsiteX2" fmla="*/ 132310 w 6902146"/>
                        <a:gd name="connsiteY2" fmla="*/ 895745 h 1889139"/>
                        <a:gd name="connsiteX3" fmla="*/ 733320 w 6902146"/>
                        <a:gd name="connsiteY3" fmla="*/ 546375 h 1889139"/>
                        <a:gd name="connsiteX4" fmla="*/ 1568926 w 6902146"/>
                        <a:gd name="connsiteY4" fmla="*/ 406629 h 1889139"/>
                        <a:gd name="connsiteX5" fmla="*/ 2927703 w 6902146"/>
                        <a:gd name="connsiteY5" fmla="*/ 198238 h 1889139"/>
                        <a:gd name="connsiteX6" fmla="*/ 3946784 w 6902146"/>
                        <a:gd name="connsiteY6" fmla="*/ 426099 h 1889139"/>
                        <a:gd name="connsiteX7" fmla="*/ 4469298 w 6902146"/>
                        <a:gd name="connsiteY7" fmla="*/ 556728 h 1889139"/>
                        <a:gd name="connsiteX8" fmla="*/ 4704429 w 6902146"/>
                        <a:gd name="connsiteY8" fmla="*/ 713482 h 1889139"/>
                        <a:gd name="connsiteX9" fmla="*/ 5722732 w 6902146"/>
                        <a:gd name="connsiteY9" fmla="*/ 200 h 1889139"/>
                        <a:gd name="connsiteX10" fmla="*/ 5227246 w 6902146"/>
                        <a:gd name="connsiteY10" fmla="*/ 791860 h 1889139"/>
                        <a:gd name="connsiteX11" fmla="*/ 5749280 w 6902146"/>
                        <a:gd name="connsiteY11" fmla="*/ 243218 h 1889139"/>
                        <a:gd name="connsiteX12" fmla="*/ 5932338 w 6902146"/>
                        <a:gd name="connsiteY12" fmla="*/ 948614 h 1889139"/>
                        <a:gd name="connsiteX13" fmla="*/ 6507104 w 6902146"/>
                        <a:gd name="connsiteY13" fmla="*/ 1314374 h 1889139"/>
                        <a:gd name="connsiteX14" fmla="*/ 6872865 w 6902146"/>
                        <a:gd name="connsiteY14" fmla="*/ 1601754 h 1889139"/>
                        <a:gd name="connsiteX15" fmla="*/ 5723333 w 6902146"/>
                        <a:gd name="connsiteY15" fmla="*/ 1601756 h 1889139"/>
                        <a:gd name="connsiteX16" fmla="*/ 5435950 w 6902146"/>
                        <a:gd name="connsiteY16" fmla="*/ 1575631 h 1889139"/>
                        <a:gd name="connsiteX17" fmla="*/ 4965687 w 6902146"/>
                        <a:gd name="connsiteY17" fmla="*/ 1706259 h 1889139"/>
                        <a:gd name="connsiteX18" fmla="*/ 4626053 w 6902146"/>
                        <a:gd name="connsiteY18" fmla="*/ 1889139 h 1889139"/>
                        <a:gd name="connsiteX19" fmla="*/ 4521550 w 6902146"/>
                        <a:gd name="connsiteY19" fmla="*/ 1706261 h 1889139"/>
                        <a:gd name="connsiteX0" fmla="*/ 4939562 w 6902146"/>
                        <a:gd name="connsiteY0" fmla="*/ 1758511 h 1889139"/>
                        <a:gd name="connsiteX1" fmla="*/ 498190 w 6902146"/>
                        <a:gd name="connsiteY1" fmla="*/ 1784636 h 1889139"/>
                        <a:gd name="connsiteX2" fmla="*/ 132310 w 6902146"/>
                        <a:gd name="connsiteY2" fmla="*/ 895745 h 1889139"/>
                        <a:gd name="connsiteX3" fmla="*/ 733320 w 6902146"/>
                        <a:gd name="connsiteY3" fmla="*/ 546375 h 1889139"/>
                        <a:gd name="connsiteX4" fmla="*/ 1464544 w 6902146"/>
                        <a:gd name="connsiteY4" fmla="*/ 337372 h 1889139"/>
                        <a:gd name="connsiteX5" fmla="*/ 2927703 w 6902146"/>
                        <a:gd name="connsiteY5" fmla="*/ 198238 h 1889139"/>
                        <a:gd name="connsiteX6" fmla="*/ 3946784 w 6902146"/>
                        <a:gd name="connsiteY6" fmla="*/ 426099 h 1889139"/>
                        <a:gd name="connsiteX7" fmla="*/ 4469298 w 6902146"/>
                        <a:gd name="connsiteY7" fmla="*/ 556728 h 1889139"/>
                        <a:gd name="connsiteX8" fmla="*/ 4704429 w 6902146"/>
                        <a:gd name="connsiteY8" fmla="*/ 713482 h 1889139"/>
                        <a:gd name="connsiteX9" fmla="*/ 5722732 w 6902146"/>
                        <a:gd name="connsiteY9" fmla="*/ 200 h 1889139"/>
                        <a:gd name="connsiteX10" fmla="*/ 5227246 w 6902146"/>
                        <a:gd name="connsiteY10" fmla="*/ 791860 h 1889139"/>
                        <a:gd name="connsiteX11" fmla="*/ 5749280 w 6902146"/>
                        <a:gd name="connsiteY11" fmla="*/ 243218 h 1889139"/>
                        <a:gd name="connsiteX12" fmla="*/ 5932338 w 6902146"/>
                        <a:gd name="connsiteY12" fmla="*/ 948614 h 1889139"/>
                        <a:gd name="connsiteX13" fmla="*/ 6507104 w 6902146"/>
                        <a:gd name="connsiteY13" fmla="*/ 1314374 h 1889139"/>
                        <a:gd name="connsiteX14" fmla="*/ 6872865 w 6902146"/>
                        <a:gd name="connsiteY14" fmla="*/ 1601754 h 1889139"/>
                        <a:gd name="connsiteX15" fmla="*/ 5723333 w 6902146"/>
                        <a:gd name="connsiteY15" fmla="*/ 1601756 h 1889139"/>
                        <a:gd name="connsiteX16" fmla="*/ 5435950 w 6902146"/>
                        <a:gd name="connsiteY16" fmla="*/ 1575631 h 1889139"/>
                        <a:gd name="connsiteX17" fmla="*/ 4965687 w 6902146"/>
                        <a:gd name="connsiteY17" fmla="*/ 1706259 h 1889139"/>
                        <a:gd name="connsiteX18" fmla="*/ 4626053 w 6902146"/>
                        <a:gd name="connsiteY18" fmla="*/ 1889139 h 1889139"/>
                        <a:gd name="connsiteX19" fmla="*/ 4521550 w 6902146"/>
                        <a:gd name="connsiteY19" fmla="*/ 1706261 h 18891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6902146" h="1889139">
                          <a:moveTo>
                            <a:pt x="4939562" y="1758511"/>
                          </a:moveTo>
                          <a:cubicBezTo>
                            <a:pt x="3128179" y="1852128"/>
                            <a:pt x="1299399" y="1928430"/>
                            <a:pt x="498190" y="1784636"/>
                          </a:cubicBezTo>
                          <a:cubicBezTo>
                            <a:pt x="-303019" y="1640842"/>
                            <a:pt x="93122" y="1102122"/>
                            <a:pt x="132310" y="895745"/>
                          </a:cubicBezTo>
                          <a:cubicBezTo>
                            <a:pt x="171498" y="689368"/>
                            <a:pt x="511281" y="639437"/>
                            <a:pt x="733320" y="546375"/>
                          </a:cubicBezTo>
                          <a:cubicBezTo>
                            <a:pt x="955359" y="453313"/>
                            <a:pt x="1098814" y="395395"/>
                            <a:pt x="1464544" y="337372"/>
                          </a:cubicBezTo>
                          <a:cubicBezTo>
                            <a:pt x="1830274" y="279349"/>
                            <a:pt x="2513996" y="183450"/>
                            <a:pt x="2927703" y="198238"/>
                          </a:cubicBezTo>
                          <a:cubicBezTo>
                            <a:pt x="3341410" y="213026"/>
                            <a:pt x="3689852" y="366351"/>
                            <a:pt x="3946784" y="426099"/>
                          </a:cubicBezTo>
                          <a:cubicBezTo>
                            <a:pt x="4203716" y="485847"/>
                            <a:pt x="4343024" y="508831"/>
                            <a:pt x="4469298" y="556728"/>
                          </a:cubicBezTo>
                          <a:cubicBezTo>
                            <a:pt x="4595572" y="604625"/>
                            <a:pt x="4495523" y="806237"/>
                            <a:pt x="4704429" y="713482"/>
                          </a:cubicBezTo>
                          <a:cubicBezTo>
                            <a:pt x="4913335" y="620727"/>
                            <a:pt x="5635596" y="-12863"/>
                            <a:pt x="5722732" y="200"/>
                          </a:cubicBezTo>
                          <a:cubicBezTo>
                            <a:pt x="5809868" y="13263"/>
                            <a:pt x="5222821" y="751357"/>
                            <a:pt x="5227246" y="791860"/>
                          </a:cubicBezTo>
                          <a:cubicBezTo>
                            <a:pt x="5231671" y="832363"/>
                            <a:pt x="5631765" y="217092"/>
                            <a:pt x="5749280" y="243218"/>
                          </a:cubicBezTo>
                          <a:cubicBezTo>
                            <a:pt x="5866795" y="269344"/>
                            <a:pt x="5806034" y="770088"/>
                            <a:pt x="5932338" y="948614"/>
                          </a:cubicBezTo>
                          <a:cubicBezTo>
                            <a:pt x="6058642" y="1127140"/>
                            <a:pt x="6350350" y="1205517"/>
                            <a:pt x="6507104" y="1314374"/>
                          </a:cubicBezTo>
                          <a:cubicBezTo>
                            <a:pt x="6663859" y="1423231"/>
                            <a:pt x="7003494" y="1553857"/>
                            <a:pt x="6872865" y="1601754"/>
                          </a:cubicBezTo>
                          <a:cubicBezTo>
                            <a:pt x="6742237" y="1649651"/>
                            <a:pt x="5962819" y="1606110"/>
                            <a:pt x="5723333" y="1601756"/>
                          </a:cubicBezTo>
                          <a:cubicBezTo>
                            <a:pt x="5483847" y="1597402"/>
                            <a:pt x="5562224" y="1558214"/>
                            <a:pt x="5435950" y="1575631"/>
                          </a:cubicBezTo>
                          <a:cubicBezTo>
                            <a:pt x="5309676" y="1593048"/>
                            <a:pt x="5100670" y="1654008"/>
                            <a:pt x="4965687" y="1706259"/>
                          </a:cubicBezTo>
                          <a:cubicBezTo>
                            <a:pt x="4830704" y="1758510"/>
                            <a:pt x="4700076" y="1889139"/>
                            <a:pt x="4626053" y="1889139"/>
                          </a:cubicBezTo>
                          <a:cubicBezTo>
                            <a:pt x="4552030" y="1889139"/>
                            <a:pt x="4530257" y="1775930"/>
                            <a:pt x="4521550" y="1706261"/>
                          </a:cubicBezTo>
                        </a:path>
                      </a:pathLst>
                    </a:custGeom>
                    <a:grpFill/>
                    <a:ln cmpd="sng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30" name="Freeform 29">
                      <a:extLst>
                        <a:ext uri="{FF2B5EF4-FFF2-40B4-BE49-F238E27FC236}">
                          <a16:creationId xmlns:a16="http://schemas.microsoft.com/office/drawing/2014/main" id="{58AAD7AE-9063-2440-BE92-7A9D0F9A39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09851" y="8987246"/>
                      <a:ext cx="2385957" cy="159852"/>
                    </a:xfrm>
                    <a:custGeom>
                      <a:avLst/>
                      <a:gdLst>
                        <a:gd name="connsiteX0" fmla="*/ 2011680 w 2011680"/>
                        <a:gd name="connsiteY0" fmla="*/ 182880 h 313508"/>
                        <a:gd name="connsiteX1" fmla="*/ 1332411 w 2011680"/>
                        <a:gd name="connsiteY1" fmla="*/ 0 h 313508"/>
                        <a:gd name="connsiteX2" fmla="*/ 1332411 w 2011680"/>
                        <a:gd name="connsiteY2" fmla="*/ 0 h 313508"/>
                        <a:gd name="connsiteX3" fmla="*/ 470263 w 2011680"/>
                        <a:gd name="connsiteY3" fmla="*/ 130628 h 313508"/>
                        <a:gd name="connsiteX4" fmla="*/ 0 w 2011680"/>
                        <a:gd name="connsiteY4" fmla="*/ 313508 h 313508"/>
                        <a:gd name="connsiteX5" fmla="*/ 0 w 2011680"/>
                        <a:gd name="connsiteY5" fmla="*/ 313508 h 313508"/>
                        <a:gd name="connsiteX0" fmla="*/ 2011680 w 2011680"/>
                        <a:gd name="connsiteY0" fmla="*/ 182880 h 313508"/>
                        <a:gd name="connsiteX1" fmla="*/ 1332411 w 2011680"/>
                        <a:gd name="connsiteY1" fmla="*/ 0 h 313508"/>
                        <a:gd name="connsiteX2" fmla="*/ 1332411 w 2011680"/>
                        <a:gd name="connsiteY2" fmla="*/ 0 h 313508"/>
                        <a:gd name="connsiteX3" fmla="*/ 627018 w 2011680"/>
                        <a:gd name="connsiteY3" fmla="*/ 78377 h 313508"/>
                        <a:gd name="connsiteX4" fmla="*/ 0 w 2011680"/>
                        <a:gd name="connsiteY4" fmla="*/ 313508 h 313508"/>
                        <a:gd name="connsiteX5" fmla="*/ 0 w 2011680"/>
                        <a:gd name="connsiteY5" fmla="*/ 313508 h 3135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11680" h="313508">
                          <a:moveTo>
                            <a:pt x="2011680" y="182880"/>
                          </a:moveTo>
                          <a:lnTo>
                            <a:pt x="1332411" y="0"/>
                          </a:lnTo>
                          <a:lnTo>
                            <a:pt x="1332411" y="0"/>
                          </a:lnTo>
                          <a:cubicBezTo>
                            <a:pt x="1214846" y="13063"/>
                            <a:pt x="849086" y="26126"/>
                            <a:pt x="627018" y="78377"/>
                          </a:cubicBezTo>
                          <a:cubicBezTo>
                            <a:pt x="404949" y="130628"/>
                            <a:pt x="104503" y="274320"/>
                            <a:pt x="0" y="313508"/>
                          </a:cubicBezTo>
                          <a:lnTo>
                            <a:pt x="0" y="313508"/>
                          </a:lnTo>
                        </a:path>
                      </a:pathLst>
                    </a:custGeom>
                    <a:grpFill/>
                    <a:ln cmpd="sng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27A18D5D-39DB-FF40-8C99-3289D1451C99}"/>
                      </a:ext>
                    </a:extLst>
                  </p:cNvPr>
                  <p:cNvSpPr/>
                  <p:nvPr/>
                </p:nvSpPr>
                <p:spPr>
                  <a:xfrm>
                    <a:off x="12017826" y="10646535"/>
                    <a:ext cx="261533" cy="402644"/>
                  </a:xfrm>
                  <a:prstGeom prst="ellipse">
                    <a:avLst/>
                  </a:prstGeom>
                  <a:grpFill/>
                  <a:ln cmpd="sng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84B60FD-F922-CF42-A4FA-4C635670EE5E}"/>
                    </a:ext>
                  </a:extLst>
                </p:cNvPr>
                <p:cNvSpPr txBox="1"/>
                <p:nvPr/>
              </p:nvSpPr>
              <p:spPr>
                <a:xfrm>
                  <a:off x="1741047" y="12719371"/>
                  <a:ext cx="2602944" cy="79504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/>
                    <a:t>2.0 </a:t>
                  </a:r>
                  <a:r>
                    <a:rPr lang="en-US" dirty="0" err="1"/>
                    <a:t>Gy</a:t>
                  </a:r>
                  <a:r>
                    <a:rPr lang="en-US" dirty="0"/>
                    <a:t> space𝛾-Ray</a:t>
                  </a:r>
                </a:p>
              </p:txBody>
            </p:sp>
            <p:sp>
              <p:nvSpPr>
                <p:cNvPr id="11" name="Lightning Bolt 10">
                  <a:extLst>
                    <a:ext uri="{FF2B5EF4-FFF2-40B4-BE49-F238E27FC236}">
                      <a16:creationId xmlns:a16="http://schemas.microsoft.com/office/drawing/2014/main" id="{658AF41F-BAAD-5648-A831-841534009FC1}"/>
                    </a:ext>
                  </a:extLst>
                </p:cNvPr>
                <p:cNvSpPr/>
                <p:nvPr/>
              </p:nvSpPr>
              <p:spPr>
                <a:xfrm>
                  <a:off x="4735454" y="13525655"/>
                  <a:ext cx="520589" cy="633138"/>
                </a:xfrm>
                <a:prstGeom prst="lightningBolt">
                  <a:avLst/>
                </a:prstGeom>
                <a:solidFill>
                  <a:srgbClr val="00B0F0"/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A3590AA-ED90-604E-8CE9-02E880B6D039}"/>
                    </a:ext>
                  </a:extLst>
                </p:cNvPr>
                <p:cNvSpPr txBox="1"/>
                <p:nvPr/>
              </p:nvSpPr>
              <p:spPr>
                <a:xfrm>
                  <a:off x="1741047" y="13791930"/>
                  <a:ext cx="2602944" cy="45431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/>
                    <a:t>1.4 </a:t>
                  </a:r>
                  <a:r>
                    <a:rPr lang="en-US" dirty="0" err="1"/>
                    <a:t>Gy</a:t>
                  </a:r>
                  <a:r>
                    <a:rPr lang="en-US" dirty="0"/>
                    <a:t> </a:t>
                  </a:r>
                  <a:r>
                    <a:rPr lang="en-US" baseline="30000" dirty="0"/>
                    <a:t>28</a:t>
                  </a:r>
                  <a:r>
                    <a:rPr lang="en-US" dirty="0"/>
                    <a:t>Si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7971A2-36FB-504B-A537-0FF8C4861A60}"/>
                    </a:ext>
                  </a:extLst>
                </p:cNvPr>
                <p:cNvSpPr txBox="1"/>
                <p:nvPr/>
              </p:nvSpPr>
              <p:spPr>
                <a:xfrm>
                  <a:off x="1741045" y="11949386"/>
                  <a:ext cx="2602944" cy="45431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/>
                    <a:t>Control</a:t>
                  </a:r>
                </a:p>
              </p:txBody>
            </p: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F0B36270-2946-6746-858D-6579DF2EF890}"/>
                    </a:ext>
                  </a:extLst>
                </p:cNvPr>
                <p:cNvCxnSpPr/>
                <p:nvPr/>
              </p:nvCxnSpPr>
              <p:spPr>
                <a:xfrm>
                  <a:off x="7302904" y="13013659"/>
                  <a:ext cx="680315" cy="9143"/>
                </a:xfrm>
                <a:prstGeom prst="straightConnector1">
                  <a:avLst/>
                </a:prstGeom>
                <a:ln w="47625" cmpd="sng">
                  <a:solidFill>
                    <a:schemeClr val="accent1">
                      <a:lumMod val="60000"/>
                      <a:lumOff val="40000"/>
                    </a:schemeClr>
                  </a:solidFill>
                  <a:headEnd w="lg" len="med"/>
                  <a:tailEnd type="arrow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12692A-5BAA-0348-BCB0-A3965DBE7062}"/>
                    </a:ext>
                  </a:extLst>
                </p:cNvPr>
                <p:cNvSpPr txBox="1"/>
                <p:nvPr/>
              </p:nvSpPr>
              <p:spPr>
                <a:xfrm>
                  <a:off x="9728374" y="15134975"/>
                  <a:ext cx="2756754" cy="79504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/>
                    <a:t>RNA Sequencing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49F2D40-3873-F743-B78A-F69A65A8D5A9}"/>
                    </a:ext>
                  </a:extLst>
                </p:cNvPr>
                <p:cNvSpPr txBox="1"/>
                <p:nvPr/>
              </p:nvSpPr>
              <p:spPr>
                <a:xfrm>
                  <a:off x="8119282" y="12634422"/>
                  <a:ext cx="2220803" cy="79504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/>
                    <a:t>Tissue harvest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01E9013-F092-F84F-85DA-192DDB5D7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28578" y="13045659"/>
                  <a:ext cx="2825599" cy="0"/>
                </a:xfrm>
                <a:prstGeom prst="straightConnector1">
                  <a:avLst/>
                </a:prstGeom>
                <a:ln w="47625" cmpd="sng">
                  <a:solidFill>
                    <a:schemeClr val="accent1">
                      <a:lumMod val="60000"/>
                      <a:lumOff val="40000"/>
                    </a:schemeClr>
                  </a:solidFill>
                  <a:headEnd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EDE9526-0AC4-1D40-A09B-440C0E84F193}"/>
                    </a:ext>
                  </a:extLst>
                </p:cNvPr>
                <p:cNvSpPr txBox="1"/>
                <p:nvPr/>
              </p:nvSpPr>
              <p:spPr>
                <a:xfrm>
                  <a:off x="14143292" y="12056841"/>
                  <a:ext cx="2610887" cy="79504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/>
                    <a:t>Single cell suspension</a:t>
                  </a:r>
                </a:p>
              </p:txBody>
            </p: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8E7ADC86-05DB-1D45-8DF5-7A5D30BBC9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69" t="23585" r="80707" b="3342"/>
                <a:stretch/>
              </p:blipFill>
              <p:spPr>
                <a:xfrm>
                  <a:off x="16150767" y="13636955"/>
                  <a:ext cx="1170318" cy="266652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F6A751F-287C-DB40-82D8-4870D4681A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40084" y="13013659"/>
                  <a:ext cx="1118657" cy="27428"/>
                </a:xfrm>
                <a:prstGeom prst="straightConnector1">
                  <a:avLst/>
                </a:prstGeom>
                <a:ln w="47625" cmpd="sng">
                  <a:solidFill>
                    <a:schemeClr val="accent1">
                      <a:lumMod val="60000"/>
                      <a:lumOff val="40000"/>
                    </a:schemeClr>
                  </a:solidFill>
                  <a:headEnd w="lg" len="med"/>
                  <a:tailEnd type="arrow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Lightning Bolt 20">
                  <a:extLst>
                    <a:ext uri="{FF2B5EF4-FFF2-40B4-BE49-F238E27FC236}">
                      <a16:creationId xmlns:a16="http://schemas.microsoft.com/office/drawing/2014/main" id="{6059FC6F-A23D-8E41-8963-02AB0827A9E0}"/>
                    </a:ext>
                  </a:extLst>
                </p:cNvPr>
                <p:cNvSpPr/>
                <p:nvPr/>
              </p:nvSpPr>
              <p:spPr>
                <a:xfrm>
                  <a:off x="4593476" y="12631947"/>
                  <a:ext cx="603410" cy="580567"/>
                </a:xfrm>
                <a:prstGeom prst="lightningBolt">
                  <a:avLst/>
                </a:prstGeom>
                <a:solidFill>
                  <a:schemeClr val="accent1"/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3FB79C84-2668-2A4C-832C-F07ADA2B6C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618236" y="15413642"/>
                  <a:ext cx="3374677" cy="0"/>
                </a:xfrm>
                <a:prstGeom prst="straightConnector1">
                  <a:avLst/>
                </a:prstGeom>
                <a:ln w="47625" cmpd="sng">
                  <a:solidFill>
                    <a:schemeClr val="accent1">
                      <a:lumMod val="60000"/>
                      <a:lumOff val="40000"/>
                    </a:schemeClr>
                  </a:solidFill>
                  <a:headEnd w="lg" len="med"/>
                  <a:tailEnd type="arrow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9DB1E9A-042F-904C-BEF9-63633FA3BBAD}"/>
                    </a:ext>
                  </a:extLst>
                </p:cNvPr>
                <p:cNvSpPr txBox="1"/>
                <p:nvPr/>
              </p:nvSpPr>
              <p:spPr>
                <a:xfrm>
                  <a:off x="12642982" y="14051163"/>
                  <a:ext cx="3425295" cy="113578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/>
                    <a:t>10X Genomics Library Construction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78D0DBC-7640-C94C-A74C-45FE7BCA2507}"/>
                    </a:ext>
                  </a:extLst>
                </p:cNvPr>
                <p:cNvCxnSpPr/>
                <p:nvPr/>
              </p:nvCxnSpPr>
              <p:spPr>
                <a:xfrm flipH="1">
                  <a:off x="7220083" y="15404499"/>
                  <a:ext cx="2422514" cy="0"/>
                </a:xfrm>
                <a:prstGeom prst="straightConnector1">
                  <a:avLst/>
                </a:prstGeom>
                <a:ln w="47625" cmpd="sng">
                  <a:solidFill>
                    <a:schemeClr val="accent1">
                      <a:lumMod val="60000"/>
                      <a:lumOff val="40000"/>
                    </a:schemeClr>
                  </a:solidFill>
                  <a:headEnd w="lg" len="med"/>
                  <a:tailEnd type="arrow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D32B830-B6A2-C74E-8664-4C8BDB5CF1BC}"/>
                    </a:ext>
                  </a:extLst>
                </p:cNvPr>
                <p:cNvSpPr txBox="1"/>
                <p:nvPr/>
              </p:nvSpPr>
              <p:spPr>
                <a:xfrm>
                  <a:off x="7527703" y="14705346"/>
                  <a:ext cx="2103062" cy="45431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/>
                    <a:t>Analysis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D83361F-AAA0-D64A-8BD3-680AF992BAD9}"/>
                    </a:ext>
                  </a:extLst>
                </p:cNvPr>
                <p:cNvSpPr txBox="1"/>
                <p:nvPr/>
              </p:nvSpPr>
              <p:spPr>
                <a:xfrm>
                  <a:off x="4593475" y="14938404"/>
                  <a:ext cx="2591115" cy="79504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cmpd="sng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 wrap="squar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dirty="0"/>
                    <a:t>Mechanism </a:t>
                  </a:r>
                  <a:r>
                    <a:rPr lang="en-US" altLang="zh-CN" dirty="0"/>
                    <a:t>Elaboration</a:t>
                  </a:r>
                  <a:endParaRPr lang="en-US" dirty="0"/>
                </a:p>
              </p:txBody>
            </p: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0BD3616F-9B8D-D949-81F2-4891C7543B31}"/>
                  </a:ext>
                </a:extLst>
              </p:cNvPr>
              <p:cNvCxnSpPr/>
              <p:nvPr/>
            </p:nvCxnSpPr>
            <p:spPr>
              <a:xfrm rot="16200000" flipH="1">
                <a:off x="38605627" y="14416865"/>
                <a:ext cx="457140" cy="0"/>
              </a:xfrm>
              <a:prstGeom prst="straightConnector1">
                <a:avLst/>
              </a:prstGeom>
              <a:solidFill>
                <a:schemeClr val="bg1">
                  <a:lumMod val="85000"/>
                </a:schemeClr>
              </a:solidFill>
              <a:ln w="47625" cmpd="sng">
                <a:solidFill>
                  <a:schemeClr val="accent1">
                    <a:lumMod val="60000"/>
                    <a:lumOff val="40000"/>
                  </a:schemeClr>
                </a:solidFill>
                <a:headEnd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3E9FAB-6553-4247-BBDF-9806BC954FC0}"/>
                </a:ext>
              </a:extLst>
            </p:cNvPr>
            <p:cNvSpPr txBox="1"/>
            <p:nvPr/>
          </p:nvSpPr>
          <p:spPr>
            <a:xfrm>
              <a:off x="7143084" y="2865149"/>
              <a:ext cx="1905435" cy="8031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cmpd="sng">
              <a:solidFill>
                <a:schemeClr val="accent1">
                  <a:lumMod val="60000"/>
                  <a:lumOff val="40000"/>
                </a:schemeClr>
              </a:solidFill>
            </a:ln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dirty="0"/>
                <a:t>Tissue dissociation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7249201-1AC9-4130-B883-BF1E2D0EE698}"/>
              </a:ext>
            </a:extLst>
          </p:cNvPr>
          <p:cNvSpPr txBox="1"/>
          <p:nvPr/>
        </p:nvSpPr>
        <p:spPr>
          <a:xfrm>
            <a:off x="515003" y="4179150"/>
            <a:ext cx="83297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Check the gene expression of the Stem cell and to find the effect of the space radiation on the stem cell differentiation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79ACE9-C2BB-4CF5-912A-F7FFACDD8164}"/>
              </a:ext>
            </a:extLst>
          </p:cNvPr>
          <p:cNvSpPr/>
          <p:nvPr/>
        </p:nvSpPr>
        <p:spPr>
          <a:xfrm>
            <a:off x="515003" y="5364355"/>
            <a:ext cx="853440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Run </a:t>
            </a:r>
            <a:r>
              <a:rPr lang="en-US" sz="2200" dirty="0" err="1"/>
              <a:t>cellranger</a:t>
            </a:r>
            <a:r>
              <a:rPr lang="en-US" sz="2200" dirty="0"/>
              <a:t> pipeline on the biowulf2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Further analysis on </a:t>
            </a:r>
            <a:r>
              <a:rPr lang="en-US" sz="2200" dirty="0" err="1"/>
              <a:t>Rstudio</a:t>
            </a:r>
            <a:r>
              <a:rPr lang="en-US" sz="2200" dirty="0"/>
              <a:t> (</a:t>
            </a:r>
            <a:r>
              <a:rPr lang="en-US" sz="2200" dirty="0" err="1"/>
              <a:t>CellrangerRkit</a:t>
            </a:r>
            <a:r>
              <a:rPr lang="en-US" sz="2200" dirty="0"/>
              <a:t>): clustering, </a:t>
            </a:r>
            <a:r>
              <a:rPr lang="en-US" sz="2200" dirty="0" err="1"/>
              <a:t>heatmap</a:t>
            </a:r>
            <a:r>
              <a:rPr lang="en-US" sz="2200" dirty="0"/>
              <a:t>,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CBC0576B-832C-FE49-9755-8B2077FD4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23" y="189264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/>
              <a:t>Project Scheme</a:t>
            </a:r>
          </a:p>
        </p:txBody>
      </p:sp>
    </p:spTree>
    <p:extLst>
      <p:ext uri="{BB962C8B-B14F-4D97-AF65-F5344CB8AC3E}">
        <p14:creationId xmlns:p14="http://schemas.microsoft.com/office/powerpoint/2010/main" val="146345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45198" y="9722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err="1">
                <a:solidFill>
                  <a:srgbClr val="C00000"/>
                </a:solidFill>
              </a:rPr>
              <a:t>Achowledge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5610" y="2974511"/>
            <a:ext cx="3712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Antej</a:t>
            </a:r>
            <a:r>
              <a:rPr lang="en-US" sz="3600" b="1" dirty="0"/>
              <a:t> </a:t>
            </a:r>
            <a:r>
              <a:rPr lang="en-US" sz="3600" b="1" dirty="0" err="1"/>
              <a:t>Nuhanovic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83456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9B84-630D-444F-A9C2-A14C68EE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b="1" dirty="0"/>
              <a:t>Running pipe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044E6-13F3-D441-AEE0-2304C8B22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05" y="1502979"/>
            <a:ext cx="8839864" cy="46441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#copy the Raw data Bcl2 file to the Biowulf2</a:t>
            </a:r>
          </a:p>
          <a:p>
            <a:r>
              <a:rPr lang="en-US" dirty="0" err="1">
                <a:solidFill>
                  <a:srgbClr val="00B050"/>
                </a:solidFill>
              </a:rPr>
              <a:t>rsync</a:t>
            </a:r>
            <a:r>
              <a:rPr lang="en-US" dirty="0">
                <a:solidFill>
                  <a:srgbClr val="00B050"/>
                </a:solidFill>
              </a:rPr>
              <a:t> -</a:t>
            </a:r>
            <a:r>
              <a:rPr lang="en-US" dirty="0" err="1">
                <a:solidFill>
                  <a:srgbClr val="00B050"/>
                </a:solidFill>
              </a:rPr>
              <a:t>av</a:t>
            </a:r>
            <a:r>
              <a:rPr lang="en-US" dirty="0">
                <a:solidFill>
                  <a:srgbClr val="00B050"/>
                </a:solidFill>
              </a:rPr>
              <a:t> xul8@Pamuk.nci.nih.gov:/home/</a:t>
            </a:r>
            <a:r>
              <a:rPr lang="en-US" dirty="0" err="1">
                <a:solidFill>
                  <a:srgbClr val="00B050"/>
                </a:solidFill>
              </a:rPr>
              <a:t>solexa</a:t>
            </a:r>
            <a:r>
              <a:rPr lang="en-US" dirty="0">
                <a:solidFill>
                  <a:srgbClr val="00B050"/>
                </a:solidFill>
              </a:rPr>
              <a:t>/180411_NB501402_0113_AHWWJ5BGX3  .</a:t>
            </a:r>
          </a:p>
          <a:p>
            <a:pPr marL="0" indent="0">
              <a:buNone/>
            </a:pPr>
            <a:r>
              <a:rPr lang="en-US" dirty="0"/>
              <a:t>#apply jobs</a:t>
            </a:r>
          </a:p>
          <a:p>
            <a:r>
              <a:rPr lang="en-US" dirty="0" err="1">
                <a:solidFill>
                  <a:srgbClr val="00B050"/>
                </a:solidFill>
              </a:rPr>
              <a:t>sinteractive</a:t>
            </a:r>
            <a:r>
              <a:rPr lang="en-US" dirty="0">
                <a:solidFill>
                  <a:srgbClr val="00B050"/>
                </a:solidFill>
              </a:rPr>
              <a:t> --time=1-12:00:00 --mem=36g --</a:t>
            </a:r>
            <a:r>
              <a:rPr lang="en-US" dirty="0" err="1">
                <a:solidFill>
                  <a:srgbClr val="00B050"/>
                </a:solidFill>
              </a:rPr>
              <a:t>cpus</a:t>
            </a:r>
            <a:r>
              <a:rPr lang="en-US" dirty="0">
                <a:solidFill>
                  <a:srgbClr val="00B050"/>
                </a:solidFill>
              </a:rPr>
              <a:t>-per-task=8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Biowulf</a:t>
            </a:r>
            <a:r>
              <a:rPr lang="en-US" dirty="0"/>
              <a:t> pipeline</a:t>
            </a:r>
          </a:p>
          <a:p>
            <a:r>
              <a:rPr lang="en-US" dirty="0">
                <a:solidFill>
                  <a:srgbClr val="0563C1"/>
                </a:solidFill>
              </a:rPr>
              <a:t>module load </a:t>
            </a:r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/2.1.1</a:t>
            </a:r>
          </a:p>
          <a:p>
            <a:r>
              <a:rPr lang="en-US" dirty="0">
                <a:solidFill>
                  <a:srgbClr val="0563C1"/>
                </a:solidFill>
              </a:rPr>
              <a:t>module load bcl2fastq/2.20.0</a:t>
            </a:r>
            <a:endParaRPr lang="en-US" dirty="0"/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</a:t>
            </a:r>
            <a:r>
              <a:rPr lang="en-US" dirty="0" err="1">
                <a:solidFill>
                  <a:srgbClr val="0563C1"/>
                </a:solidFill>
              </a:rPr>
              <a:t>mkfastq</a:t>
            </a:r>
            <a:r>
              <a:rPr lang="en-US" dirty="0">
                <a:solidFill>
                  <a:srgbClr val="0563C1"/>
                </a:solidFill>
              </a:rPr>
              <a:t> --run=/data/xul8/180411_NB501402_0113_AHWWJ5BGX3 --samplesheet=TisseTest.csv</a:t>
            </a:r>
          </a:p>
          <a:p>
            <a:r>
              <a:rPr lang="en-US" dirty="0" err="1">
                <a:solidFill>
                  <a:srgbClr val="0563C1"/>
                </a:solidFill>
              </a:rPr>
              <a:t>cellranger</a:t>
            </a:r>
            <a:r>
              <a:rPr lang="en-US" dirty="0">
                <a:solidFill>
                  <a:srgbClr val="0563C1"/>
                </a:solidFill>
              </a:rPr>
              <a:t> count --id 10X_G_TissueTest --</a:t>
            </a:r>
            <a:r>
              <a:rPr lang="en-US" dirty="0" err="1">
                <a:solidFill>
                  <a:srgbClr val="0563C1"/>
                </a:solidFill>
              </a:rPr>
              <a:t>fastqs</a:t>
            </a:r>
            <a:r>
              <a:rPr lang="en-US" dirty="0">
                <a:solidFill>
                  <a:srgbClr val="0563C1"/>
                </a:solidFill>
              </a:rPr>
              <a:t> HWWJ5BGX3/outs/</a:t>
            </a:r>
            <a:r>
              <a:rPr lang="en-US" dirty="0" err="1">
                <a:solidFill>
                  <a:srgbClr val="0563C1"/>
                </a:solidFill>
              </a:rPr>
              <a:t>fastq_path</a:t>
            </a:r>
            <a:r>
              <a:rPr lang="en-US" dirty="0">
                <a:solidFill>
                  <a:srgbClr val="0563C1"/>
                </a:solidFill>
              </a:rPr>
              <a:t> --transcriptome=$CELLRANGER_REF/mm10 --indices=SI-GA-C1</a:t>
            </a: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05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3DD3-A54A-E740-9863-262C5525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Analysis with the </a:t>
            </a:r>
            <a:r>
              <a:rPr lang="en-US" sz="4000" b="1" dirty="0" err="1"/>
              <a:t>CellrangerRkit</a:t>
            </a:r>
            <a:r>
              <a:rPr lang="en-US" sz="4000" b="1" dirty="0"/>
              <a:t> package on </a:t>
            </a:r>
            <a:r>
              <a:rPr lang="en-US" sz="4000" b="1" dirty="0" err="1"/>
              <a:t>Rstudio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C643B-CDAF-4C4C-B755-CFC7A4DF8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69" y="1690689"/>
            <a:ext cx="8385861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563C1"/>
                </a:solidFill>
              </a:rPr>
              <a:t>library(</a:t>
            </a:r>
            <a:r>
              <a:rPr lang="en-US" dirty="0" err="1">
                <a:solidFill>
                  <a:srgbClr val="0563C1"/>
                </a:solidFill>
              </a:rPr>
              <a:t>cellrangerRkit</a:t>
            </a:r>
            <a:r>
              <a:rPr lang="en-US" dirty="0">
                <a:solidFill>
                  <a:srgbClr val="0563C1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563C1"/>
                </a:solidFill>
              </a:rPr>
              <a:t>lgr5testpath&lt;- "/Volumes/lei/</a:t>
            </a:r>
            <a:r>
              <a:rPr lang="en-US" dirty="0" err="1">
                <a:solidFill>
                  <a:srgbClr val="0563C1"/>
                </a:solidFill>
              </a:rPr>
              <a:t>scRNAseq</a:t>
            </a:r>
            <a:r>
              <a:rPr lang="en-US" dirty="0">
                <a:solidFill>
                  <a:srgbClr val="0563C1"/>
                </a:solidFill>
              </a:rPr>
              <a:t>/Lgr5_test1”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datatestdata</a:t>
            </a:r>
            <a:r>
              <a:rPr lang="en-US" dirty="0">
                <a:solidFill>
                  <a:srgbClr val="0563C1"/>
                </a:solidFill>
              </a:rPr>
              <a:t>&lt;-</a:t>
            </a:r>
            <a:r>
              <a:rPr lang="en-US" dirty="0" err="1">
                <a:solidFill>
                  <a:srgbClr val="0563C1"/>
                </a:solidFill>
              </a:rPr>
              <a:t>load_cellranger_matrix</a:t>
            </a:r>
            <a:r>
              <a:rPr lang="en-US" dirty="0">
                <a:solidFill>
                  <a:srgbClr val="0563C1"/>
                </a:solidFill>
              </a:rPr>
              <a:t>(lgr5testpath)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test_analyzed</a:t>
            </a:r>
            <a:r>
              <a:rPr lang="en-US" dirty="0">
                <a:solidFill>
                  <a:srgbClr val="0563C1"/>
                </a:solidFill>
              </a:rPr>
              <a:t>&lt;- </a:t>
            </a:r>
            <a:r>
              <a:rPr lang="en-US" dirty="0" err="1">
                <a:solidFill>
                  <a:srgbClr val="0563C1"/>
                </a:solidFill>
              </a:rPr>
              <a:t>load_cellranger_analysis_results</a:t>
            </a:r>
            <a:r>
              <a:rPr lang="en-US" dirty="0">
                <a:solidFill>
                  <a:srgbClr val="0563C1"/>
                </a:solidFill>
              </a:rPr>
              <a:t>(lgr5testpath)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tsne_test</a:t>
            </a:r>
            <a:r>
              <a:rPr lang="en-US" dirty="0">
                <a:solidFill>
                  <a:srgbClr val="0563C1"/>
                </a:solidFill>
              </a:rPr>
              <a:t>&lt;-</a:t>
            </a:r>
            <a:r>
              <a:rPr lang="en-US" dirty="0" err="1">
                <a:solidFill>
                  <a:srgbClr val="0563C1"/>
                </a:solidFill>
              </a:rPr>
              <a:t>test_analyzed$tsne</a:t>
            </a:r>
            <a:endParaRPr lang="en-US" dirty="0">
              <a:solidFill>
                <a:srgbClr val="0563C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use_genes</a:t>
            </a:r>
            <a:r>
              <a:rPr lang="en-US" dirty="0">
                <a:solidFill>
                  <a:srgbClr val="0563C1"/>
                </a:solidFill>
              </a:rPr>
              <a:t>&lt;-</a:t>
            </a:r>
            <a:r>
              <a:rPr lang="en-US" dirty="0" err="1">
                <a:solidFill>
                  <a:srgbClr val="0563C1"/>
                </a:solidFill>
              </a:rPr>
              <a:t>get_nonzero_genes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testdata</a:t>
            </a:r>
            <a:r>
              <a:rPr lang="en-US" dirty="0">
                <a:solidFill>
                  <a:srgbClr val="0563C1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testdata_norm</a:t>
            </a:r>
            <a:r>
              <a:rPr lang="en-US" dirty="0">
                <a:solidFill>
                  <a:srgbClr val="0563C1"/>
                </a:solidFill>
              </a:rPr>
              <a:t>&lt;-</a:t>
            </a:r>
            <a:r>
              <a:rPr lang="en-US" dirty="0" err="1">
                <a:solidFill>
                  <a:srgbClr val="0563C1"/>
                </a:solidFill>
              </a:rPr>
              <a:t>normalize_barcode_sums_to_median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testdata</a:t>
            </a:r>
            <a:r>
              <a:rPr lang="en-US" dirty="0">
                <a:solidFill>
                  <a:srgbClr val="0563C1"/>
                </a:solidFill>
              </a:rPr>
              <a:t>[</a:t>
            </a:r>
            <a:r>
              <a:rPr lang="en-US" dirty="0" err="1">
                <a:solidFill>
                  <a:srgbClr val="0563C1"/>
                </a:solidFill>
              </a:rPr>
              <a:t>use_genes</a:t>
            </a:r>
            <a:r>
              <a:rPr lang="en-US" dirty="0">
                <a:solidFill>
                  <a:srgbClr val="0563C1"/>
                </a:solidFill>
              </a:rPr>
              <a:t>,])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testdata_log</a:t>
            </a:r>
            <a:r>
              <a:rPr lang="en-US" dirty="0">
                <a:solidFill>
                  <a:srgbClr val="0563C1"/>
                </a:solidFill>
              </a:rPr>
              <a:t>&lt;-</a:t>
            </a:r>
            <a:r>
              <a:rPr lang="en-US" dirty="0" err="1">
                <a:solidFill>
                  <a:srgbClr val="0563C1"/>
                </a:solidFill>
              </a:rPr>
              <a:t>log_gene_bc_matrix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testdata_norm</a:t>
            </a:r>
            <a:r>
              <a:rPr lang="en-US" dirty="0">
                <a:solidFill>
                  <a:srgbClr val="0563C1"/>
                </a:solidFill>
              </a:rPr>
              <a:t>, base=10)</a:t>
            </a:r>
          </a:p>
          <a:p>
            <a:pPr marL="0" indent="0">
              <a:buNone/>
            </a:pPr>
            <a:r>
              <a:rPr lang="en-US" dirty="0">
                <a:solidFill>
                  <a:srgbClr val="0563C1"/>
                </a:solidFill>
              </a:rPr>
              <a:t>genes&lt;-c("Alcam","Ascl2",'Bmi1',"Bmpr1a", 'Alk','Cd24a','Dclk1','Ephb2','Lgr5','Sox9','Hopx','Itgb1','Igfbp4','Lrig1','Tert','Olfm4','Phlda1','Prom1','Smoc2','Tnfrsf19’)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visualize_gene_markers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testdata</a:t>
            </a:r>
            <a:r>
              <a:rPr lang="en-US" dirty="0">
                <a:solidFill>
                  <a:srgbClr val="0563C1"/>
                </a:solidFill>
              </a:rPr>
              <a:t>, genes, </a:t>
            </a:r>
            <a:r>
              <a:rPr lang="en-US" dirty="0" err="1">
                <a:solidFill>
                  <a:srgbClr val="0563C1"/>
                </a:solidFill>
              </a:rPr>
              <a:t>tsne_test</a:t>
            </a:r>
            <a:r>
              <a:rPr lang="en-US" dirty="0">
                <a:solidFill>
                  <a:srgbClr val="0563C1"/>
                </a:solidFill>
              </a:rPr>
              <a:t>[c("TSNE.1", "TSNE.2")], limits = c(0,2.5))</a:t>
            </a: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563C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70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DF388-FB7B-2343-86C7-48A5FBBF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75" y="144062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200" b="1" dirty="0">
                <a:solidFill>
                  <a:srgbClr val="002060"/>
                </a:solidFill>
              </a:rPr>
              <a:t>Stem cell marker genes distribution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8FDC59-7F76-A748-ABFD-590941476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90" y="1188720"/>
            <a:ext cx="8238886" cy="5406467"/>
          </a:xfrm>
        </p:spPr>
      </p:pic>
    </p:spTree>
    <p:extLst>
      <p:ext uri="{BB962C8B-B14F-4D97-AF65-F5344CB8AC3E}">
        <p14:creationId xmlns:p14="http://schemas.microsoft.com/office/powerpoint/2010/main" val="179884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A99A-B6B9-9B47-8153-F616F422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Check the clusters </a:t>
            </a:r>
            <a:r>
              <a:rPr lang="en-US" b="1" dirty="0" err="1"/>
              <a:t>classfication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8D1C8-DB2F-C04C-80F6-860FA3F3A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11" y="1825625"/>
            <a:ext cx="875898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n_clu</a:t>
            </a:r>
            <a:r>
              <a:rPr lang="en-US" dirty="0">
                <a:solidFill>
                  <a:srgbClr val="0563C1"/>
                </a:solidFill>
              </a:rPr>
              <a:t>&lt;-2:10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km_res</a:t>
            </a:r>
            <a:r>
              <a:rPr lang="en-US" dirty="0">
                <a:solidFill>
                  <a:srgbClr val="0563C1"/>
                </a:solidFill>
              </a:rPr>
              <a:t>&lt;-</a:t>
            </a:r>
            <a:r>
              <a:rPr lang="en-US" dirty="0" err="1">
                <a:solidFill>
                  <a:srgbClr val="0563C1"/>
                </a:solidFill>
              </a:rPr>
              <a:t>test_analyzed$clustering</a:t>
            </a:r>
            <a:endParaRPr lang="en-US" dirty="0">
              <a:solidFill>
                <a:srgbClr val="0563C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clu_res</a:t>
            </a:r>
            <a:r>
              <a:rPr lang="en-US" dirty="0">
                <a:solidFill>
                  <a:srgbClr val="0563C1"/>
                </a:solidFill>
              </a:rPr>
              <a:t>&lt;- </a:t>
            </a:r>
            <a:r>
              <a:rPr lang="en-US" dirty="0" err="1">
                <a:solidFill>
                  <a:srgbClr val="0563C1"/>
                </a:solidFill>
              </a:rPr>
              <a:t>sapply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n_clu</a:t>
            </a:r>
            <a:r>
              <a:rPr lang="en-US" dirty="0">
                <a:solidFill>
                  <a:srgbClr val="0563C1"/>
                </a:solidFill>
              </a:rPr>
              <a:t>, function(x) </a:t>
            </a:r>
            <a:r>
              <a:rPr lang="en-US" dirty="0" err="1">
                <a:solidFill>
                  <a:srgbClr val="0563C1"/>
                </a:solidFill>
              </a:rPr>
              <a:t>km_res</a:t>
            </a:r>
            <a:r>
              <a:rPr lang="en-US" dirty="0">
                <a:solidFill>
                  <a:srgbClr val="0563C1"/>
                </a:solidFill>
              </a:rPr>
              <a:t>[[paste("</a:t>
            </a:r>
            <a:r>
              <a:rPr lang="en-US" dirty="0" err="1">
                <a:solidFill>
                  <a:srgbClr val="0563C1"/>
                </a:solidFill>
              </a:rPr>
              <a:t>kmeans</a:t>
            </a:r>
            <a:r>
              <a:rPr lang="en-US" dirty="0">
                <a:solidFill>
                  <a:srgbClr val="0563C1"/>
                </a:solidFill>
              </a:rPr>
              <a:t>",x,"clusters",</a:t>
            </a:r>
            <a:r>
              <a:rPr lang="en-US" dirty="0" err="1">
                <a:solidFill>
                  <a:srgbClr val="0563C1"/>
                </a:solidFill>
              </a:rPr>
              <a:t>sep</a:t>
            </a:r>
            <a:r>
              <a:rPr lang="en-US" dirty="0">
                <a:solidFill>
                  <a:srgbClr val="0563C1"/>
                </a:solidFill>
              </a:rPr>
              <a:t>="_")]]$Cluster)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colnames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clu_res</a:t>
            </a:r>
            <a:r>
              <a:rPr lang="en-US" dirty="0">
                <a:solidFill>
                  <a:srgbClr val="0563C1"/>
                </a:solidFill>
              </a:rPr>
              <a:t>)&lt;-</a:t>
            </a:r>
            <a:r>
              <a:rPr lang="en-US" dirty="0" err="1">
                <a:solidFill>
                  <a:srgbClr val="0563C1"/>
                </a:solidFill>
              </a:rPr>
              <a:t>sapply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n_clu</a:t>
            </a:r>
            <a:r>
              <a:rPr lang="en-US" dirty="0">
                <a:solidFill>
                  <a:srgbClr val="0563C1"/>
                </a:solidFill>
              </a:rPr>
              <a:t>, function(x) paste("</a:t>
            </a:r>
            <a:r>
              <a:rPr lang="en-US" dirty="0" err="1">
                <a:solidFill>
                  <a:srgbClr val="0563C1"/>
                </a:solidFill>
              </a:rPr>
              <a:t>kmeans</a:t>
            </a:r>
            <a:r>
              <a:rPr lang="en-US" dirty="0">
                <a:solidFill>
                  <a:srgbClr val="0563C1"/>
                </a:solidFill>
              </a:rPr>
              <a:t>",</a:t>
            </a:r>
            <a:r>
              <a:rPr lang="en-US" dirty="0" err="1">
                <a:solidFill>
                  <a:srgbClr val="0563C1"/>
                </a:solidFill>
              </a:rPr>
              <a:t>x,sep</a:t>
            </a:r>
            <a:r>
              <a:rPr lang="en-US" dirty="0">
                <a:solidFill>
                  <a:srgbClr val="0563C1"/>
                </a:solidFill>
              </a:rPr>
              <a:t>="."))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563C1"/>
                </a:solidFill>
              </a:rPr>
              <a:t>visualize_clusters</a:t>
            </a:r>
            <a:r>
              <a:rPr lang="en-US" dirty="0">
                <a:solidFill>
                  <a:srgbClr val="0563C1"/>
                </a:solidFill>
              </a:rPr>
              <a:t>(</a:t>
            </a:r>
            <a:r>
              <a:rPr lang="en-US" dirty="0" err="1">
                <a:solidFill>
                  <a:srgbClr val="0563C1"/>
                </a:solidFill>
              </a:rPr>
              <a:t>clu_res,tsne_test</a:t>
            </a:r>
            <a:r>
              <a:rPr lang="en-US" dirty="0">
                <a:solidFill>
                  <a:srgbClr val="0563C1"/>
                </a:solidFill>
              </a:rPr>
              <a:t>[c("TSNE.1","TSNE.2")])</a:t>
            </a:r>
          </a:p>
        </p:txBody>
      </p:sp>
    </p:spTree>
    <p:extLst>
      <p:ext uri="{BB962C8B-B14F-4D97-AF65-F5344CB8AC3E}">
        <p14:creationId xmlns:p14="http://schemas.microsoft.com/office/powerpoint/2010/main" val="299683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D0A8-07A3-154D-8ACD-8BE87765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90" y="365126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Clusters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0FA62-CC4C-7346-8872-D591CAA52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654" y="1486821"/>
            <a:ext cx="5651008" cy="4860658"/>
          </a:xfrm>
        </p:spPr>
      </p:pic>
    </p:spTree>
    <p:extLst>
      <p:ext uri="{BB962C8B-B14F-4D97-AF65-F5344CB8AC3E}">
        <p14:creationId xmlns:p14="http://schemas.microsoft.com/office/powerpoint/2010/main" val="274028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BAD424-B53B-44C6-96C7-36AA1AB2F5B5}"/>
              </a:ext>
            </a:extLst>
          </p:cNvPr>
          <p:cNvSpPr txBox="1">
            <a:spLocks/>
          </p:cNvSpPr>
          <p:nvPr/>
        </p:nvSpPr>
        <p:spPr>
          <a:xfrm>
            <a:off x="628650" y="1690689"/>
            <a:ext cx="7926771" cy="44862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563C1"/>
                </a:solidFill>
              </a:rPr>
              <a:t>example_k&lt;- 5</a:t>
            </a:r>
          </a:p>
          <a:p>
            <a:r>
              <a:rPr lang="en-US">
                <a:solidFill>
                  <a:srgbClr val="0563C1"/>
                </a:solidFill>
              </a:rPr>
              <a:t>example_col &lt;- rev(brewer.pal(example_k, "Set2"))   </a:t>
            </a:r>
          </a:p>
          <a:p>
            <a:r>
              <a:rPr lang="en-US">
                <a:solidFill>
                  <a:srgbClr val="0563C1"/>
                </a:solidFill>
              </a:rPr>
              <a:t>cluster_results&lt;- test_analyzed$clustering[[paste("kmeans", example_k, "clusters", sep = "_")]]</a:t>
            </a:r>
          </a:p>
          <a:p>
            <a:r>
              <a:rPr lang="en-US">
                <a:solidFill>
                  <a:srgbClr val="0563C1"/>
                </a:solidFill>
              </a:rPr>
              <a:t>visualize_clusters(cluster_results$Cluster,tsne_test[c("TSNE.1","TSNE.2")], colour = example_col)</a:t>
            </a:r>
            <a:endParaRPr lang="en-US" dirty="0">
              <a:solidFill>
                <a:srgbClr val="0563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1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6897-72EB-294C-8B72-903B4A2B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would like to use 5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2F7B9-794E-954D-B2C6-CDAFEBF6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49009"/>
            <a:ext cx="5278164" cy="497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9988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859</Words>
  <Application>Microsoft Macintosh PowerPoint</Application>
  <PresentationFormat>On-screen Show (4:3)</PresentationFormat>
  <Paragraphs>104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等线</vt:lpstr>
      <vt:lpstr>Dosis</vt:lpstr>
      <vt:lpstr>Dosis Light</vt:lpstr>
      <vt:lpstr>Titillium Web Light</vt:lpstr>
      <vt:lpstr>Arial</vt:lpstr>
      <vt:lpstr>Calibri</vt:lpstr>
      <vt:lpstr>Calibri Light</vt:lpstr>
      <vt:lpstr>Mowbray template</vt:lpstr>
      <vt:lpstr>Office Theme</vt:lpstr>
      <vt:lpstr>Single Cell Sequencing for the stem cells subjected to radiation</vt:lpstr>
      <vt:lpstr>Project Scheme</vt:lpstr>
      <vt:lpstr>Running pipe line</vt:lpstr>
      <vt:lpstr>Analysis with the CellrangerRkit package on Rstudio</vt:lpstr>
      <vt:lpstr>Stem cell marker genes distribution</vt:lpstr>
      <vt:lpstr>Check the clusters classfication</vt:lpstr>
      <vt:lpstr>Clusters</vt:lpstr>
      <vt:lpstr>PowerPoint Presentation</vt:lpstr>
      <vt:lpstr>We would like to use 5 clusters</vt:lpstr>
      <vt:lpstr>Heatmap of the top 10 genes in each cluster</vt:lpstr>
      <vt:lpstr>Heatmap of the top 10 genes in each cluster</vt:lpstr>
      <vt:lpstr>Check the cell type of the clusters</vt:lpstr>
      <vt:lpstr>Check the cell type of the clusters</vt:lpstr>
      <vt:lpstr>Analysis the cell type of cluster1</vt:lpstr>
      <vt:lpstr>Multipul samples pipeline—get the fastq files</vt:lpstr>
      <vt:lpstr>PowerPoint Presentation</vt:lpstr>
      <vt:lpstr>PowerPoint Presentation</vt:lpstr>
      <vt:lpstr>Multiple samples pipeline—get the gene count</vt:lpstr>
      <vt:lpstr>Future work</vt:lpstr>
      <vt:lpstr>Achowledge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Sequencing for the stem cells subjected to radiation</dc:title>
  <dc:creator>Xu, Lei (NIH/NCI) [F]</dc:creator>
  <cp:lastModifiedBy>Xu, Lei (NIH/NCI) [F]</cp:lastModifiedBy>
  <cp:revision>26</cp:revision>
  <dcterms:created xsi:type="dcterms:W3CDTF">2018-05-07T14:11:07Z</dcterms:created>
  <dcterms:modified xsi:type="dcterms:W3CDTF">2018-05-09T21:18:54Z</dcterms:modified>
</cp:coreProperties>
</file>